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7556500" cy="10693400"/>
  <p:notesSz cx="6858000" cy="9144000"/>
  <p:embeddedFontLst>
    <p:embeddedFont>
      <p:font typeface="マティス Medium" panose="020B0600070205080204" charset="-128"/>
      <p:regular r:id="rId3"/>
    </p:embeddedFont>
    <p:embeddedFont>
      <p:font typeface="筑紫Aオールド明朝（N仕様）" panose="020B0600070205080204" charset="-128"/>
      <p:regular r:id="rId4"/>
    </p:embeddedFont>
    <p:embeddedFont>
      <p:font typeface="筑紫Aオールド明朝（N仕様） Bold" panose="020B0600070205080204" charset="-128"/>
      <p:regular r:id="rId5"/>
    </p:embeddedFont>
    <p:embeddedFont>
      <p:font typeface="筑紫Aオールド明朝（N仕様） Medium" panose="020B0600070205080204" charset="-128"/>
      <p:regular r:id="rId6"/>
    </p:embeddedFont>
    <p:embeddedFont>
      <p:font typeface="Bodoni FLF Italics" panose="020B0600070205080204"/>
      <p:regular r:id="rId7"/>
    </p:embeddedFont>
    <p:embeddedFont>
      <p:font typeface="Kollektif" panose="020B0600070205080204" charset="0"/>
      <p:regular r:id="rId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50" d="100"/>
          <a:sy n="50" d="100"/>
        </p:scale>
        <p:origin x="1988"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theme" Target="theme/theme1.xml"/><Relationship Id="rId5" Type="http://schemas.openxmlformats.org/officeDocument/2006/relationships/font" Target="fonts/font3.fntdata"/><Relationship Id="rId10" Type="http://schemas.openxmlformats.org/officeDocument/2006/relationships/viewProps" Target="viewProps.xml"/><Relationship Id="rId4" Type="http://schemas.openxmlformats.org/officeDocument/2006/relationships/font" Target="fonts/font2.fntdata"/><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5/13/2025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60639"/>
            <a:ext cx="7556501" cy="3706859"/>
            <a:chOff x="0" y="0"/>
            <a:chExt cx="10742186" cy="5284806"/>
          </a:xfrm>
        </p:grpSpPr>
        <p:pic>
          <p:nvPicPr>
            <p:cNvPr id="3" name="Picture 3"/>
            <p:cNvPicPr>
              <a:picLocks noChangeAspect="1"/>
            </p:cNvPicPr>
            <p:nvPr/>
          </p:nvPicPr>
          <p:blipFill>
            <a:blip r:embed="rId2">
              <a:alphaModFix amt="72000"/>
            </a:blip>
            <a:srcRect t="13102" b="13102"/>
            <a:stretch>
              <a:fillRect/>
            </a:stretch>
          </p:blipFill>
          <p:spPr>
            <a:xfrm>
              <a:off x="0" y="0"/>
              <a:ext cx="10742186" cy="5284806"/>
            </a:xfrm>
            <a:prstGeom prst="rect">
              <a:avLst/>
            </a:prstGeom>
          </p:spPr>
        </p:pic>
      </p:grpSp>
      <p:sp>
        <p:nvSpPr>
          <p:cNvPr id="4" name="Freeform 4"/>
          <p:cNvSpPr/>
          <p:nvPr/>
        </p:nvSpPr>
        <p:spPr>
          <a:xfrm rot="3492190">
            <a:off x="5429434" y="6077138"/>
            <a:ext cx="1622449" cy="1511828"/>
          </a:xfrm>
          <a:custGeom>
            <a:avLst/>
            <a:gdLst/>
            <a:ahLst/>
            <a:cxnLst/>
            <a:rect l="l" t="t" r="r" b="b"/>
            <a:pathLst>
              <a:path w="1622449" h="1511828">
                <a:moveTo>
                  <a:pt x="0" y="0"/>
                </a:moveTo>
                <a:lnTo>
                  <a:pt x="1622449" y="0"/>
                </a:lnTo>
                <a:lnTo>
                  <a:pt x="1622449" y="1511827"/>
                </a:lnTo>
                <a:lnTo>
                  <a:pt x="0" y="1511827"/>
                </a:lnTo>
                <a:lnTo>
                  <a:pt x="0" y="0"/>
                </a:lnTo>
                <a:close/>
              </a:path>
            </a:pathLst>
          </a:custGeom>
          <a:blipFill>
            <a:blip r:embed="rId3"/>
            <a:stretch>
              <a:fillRect/>
            </a:stretch>
          </a:blipFill>
        </p:spPr>
        <p:txBody>
          <a:bodyPr/>
          <a:lstStyle/>
          <a:p>
            <a:endParaRPr lang="ja-JP" altLang="en-US"/>
          </a:p>
        </p:txBody>
      </p:sp>
      <p:grpSp>
        <p:nvGrpSpPr>
          <p:cNvPr id="5" name="Group 5"/>
          <p:cNvGrpSpPr/>
          <p:nvPr/>
        </p:nvGrpSpPr>
        <p:grpSpPr>
          <a:xfrm>
            <a:off x="-179810" y="2657608"/>
            <a:ext cx="7791984" cy="3550762"/>
            <a:chOff x="0" y="0"/>
            <a:chExt cx="5727609" cy="2011680"/>
          </a:xfrm>
        </p:grpSpPr>
        <p:sp>
          <p:nvSpPr>
            <p:cNvPr id="6" name="Freeform 6"/>
            <p:cNvSpPr/>
            <p:nvPr/>
          </p:nvSpPr>
          <p:spPr>
            <a:xfrm>
              <a:off x="-2540" y="-2540"/>
              <a:ext cx="5730149" cy="2009140"/>
            </a:xfrm>
            <a:custGeom>
              <a:avLst/>
              <a:gdLst/>
              <a:ahLst/>
              <a:cxnLst/>
              <a:rect l="l" t="t" r="r" b="b"/>
              <a:pathLst>
                <a:path w="5730149" h="2009140">
                  <a:moveTo>
                    <a:pt x="5727086" y="1778000"/>
                  </a:moveTo>
                  <a:cubicBezTo>
                    <a:pt x="5724023" y="1276350"/>
                    <a:pt x="5687268" y="598170"/>
                    <a:pt x="5687268" y="97790"/>
                  </a:cubicBezTo>
                  <a:cubicBezTo>
                    <a:pt x="5687268" y="90170"/>
                    <a:pt x="5690331" y="82550"/>
                    <a:pt x="5690331" y="76200"/>
                  </a:cubicBezTo>
                  <a:cubicBezTo>
                    <a:pt x="5687268" y="74930"/>
                    <a:pt x="5684206" y="74930"/>
                    <a:pt x="5681143" y="73660"/>
                  </a:cubicBezTo>
                  <a:cubicBezTo>
                    <a:pt x="5681143" y="73660"/>
                    <a:pt x="5678079" y="74930"/>
                    <a:pt x="5678079" y="76200"/>
                  </a:cubicBezTo>
                  <a:cubicBezTo>
                    <a:pt x="5671954" y="82550"/>
                    <a:pt x="5659702" y="82550"/>
                    <a:pt x="5647450" y="82550"/>
                  </a:cubicBezTo>
                  <a:cubicBezTo>
                    <a:pt x="5632136" y="81280"/>
                    <a:pt x="5616821" y="74930"/>
                    <a:pt x="5598445" y="77470"/>
                  </a:cubicBezTo>
                  <a:cubicBezTo>
                    <a:pt x="5592319" y="78740"/>
                    <a:pt x="5580067" y="76200"/>
                    <a:pt x="5577004" y="73660"/>
                  </a:cubicBezTo>
                  <a:cubicBezTo>
                    <a:pt x="5567815" y="68580"/>
                    <a:pt x="5555564" y="68580"/>
                    <a:pt x="5543312" y="71120"/>
                  </a:cubicBezTo>
                  <a:cubicBezTo>
                    <a:pt x="5537187" y="72390"/>
                    <a:pt x="5531061" y="71120"/>
                    <a:pt x="5524935" y="71120"/>
                  </a:cubicBezTo>
                  <a:cubicBezTo>
                    <a:pt x="5515747" y="71120"/>
                    <a:pt x="5503495" y="69850"/>
                    <a:pt x="5494306" y="68580"/>
                  </a:cubicBezTo>
                  <a:cubicBezTo>
                    <a:pt x="5491243" y="68580"/>
                    <a:pt x="5485117" y="67310"/>
                    <a:pt x="5482054" y="67310"/>
                  </a:cubicBezTo>
                  <a:cubicBezTo>
                    <a:pt x="5472866" y="66040"/>
                    <a:pt x="5463677" y="62230"/>
                    <a:pt x="5454489" y="67310"/>
                  </a:cubicBezTo>
                  <a:cubicBezTo>
                    <a:pt x="5454489" y="67310"/>
                    <a:pt x="5448362" y="67310"/>
                    <a:pt x="5445300" y="66040"/>
                  </a:cubicBezTo>
                  <a:cubicBezTo>
                    <a:pt x="5442237" y="63500"/>
                    <a:pt x="5439174" y="59690"/>
                    <a:pt x="5436111" y="57150"/>
                  </a:cubicBezTo>
                  <a:cubicBezTo>
                    <a:pt x="5429985" y="53340"/>
                    <a:pt x="5429985" y="46990"/>
                    <a:pt x="5420796" y="44450"/>
                  </a:cubicBezTo>
                  <a:cubicBezTo>
                    <a:pt x="5414671" y="43180"/>
                    <a:pt x="5411608" y="41910"/>
                    <a:pt x="5408545" y="39370"/>
                  </a:cubicBezTo>
                  <a:cubicBezTo>
                    <a:pt x="5408545" y="38100"/>
                    <a:pt x="5402419" y="36830"/>
                    <a:pt x="5402419" y="35560"/>
                  </a:cubicBezTo>
                  <a:lnTo>
                    <a:pt x="5393231" y="31750"/>
                  </a:lnTo>
                  <a:cubicBezTo>
                    <a:pt x="5390168" y="29210"/>
                    <a:pt x="5387105" y="25400"/>
                    <a:pt x="5380979" y="24130"/>
                  </a:cubicBezTo>
                  <a:cubicBezTo>
                    <a:pt x="5368728" y="20320"/>
                    <a:pt x="5365665" y="15240"/>
                    <a:pt x="5371790" y="8890"/>
                  </a:cubicBezTo>
                  <a:cubicBezTo>
                    <a:pt x="5362602" y="7620"/>
                    <a:pt x="5356476" y="5080"/>
                    <a:pt x="5347287" y="5080"/>
                  </a:cubicBezTo>
                  <a:cubicBezTo>
                    <a:pt x="5310532" y="6350"/>
                    <a:pt x="5270715" y="8890"/>
                    <a:pt x="5233960" y="10160"/>
                  </a:cubicBezTo>
                  <a:cubicBezTo>
                    <a:pt x="5227834" y="10160"/>
                    <a:pt x="5218646" y="11430"/>
                    <a:pt x="5215583" y="12700"/>
                  </a:cubicBezTo>
                  <a:cubicBezTo>
                    <a:pt x="5191079" y="19050"/>
                    <a:pt x="5166576" y="13970"/>
                    <a:pt x="5142073" y="12700"/>
                  </a:cubicBezTo>
                  <a:cubicBezTo>
                    <a:pt x="5123696" y="12700"/>
                    <a:pt x="5105318" y="8890"/>
                    <a:pt x="5086942" y="7620"/>
                  </a:cubicBezTo>
                  <a:cubicBezTo>
                    <a:pt x="5065501" y="6350"/>
                    <a:pt x="5047124" y="7620"/>
                    <a:pt x="5025684" y="6350"/>
                  </a:cubicBezTo>
                  <a:cubicBezTo>
                    <a:pt x="5022620" y="6350"/>
                    <a:pt x="5019557" y="5080"/>
                    <a:pt x="5016495" y="3810"/>
                  </a:cubicBezTo>
                  <a:cubicBezTo>
                    <a:pt x="5010369" y="0"/>
                    <a:pt x="4998117" y="1270"/>
                    <a:pt x="4991992" y="2540"/>
                  </a:cubicBezTo>
                  <a:cubicBezTo>
                    <a:pt x="4982803" y="5080"/>
                    <a:pt x="4979740" y="8890"/>
                    <a:pt x="4973614" y="12700"/>
                  </a:cubicBezTo>
                  <a:cubicBezTo>
                    <a:pt x="4958300" y="13970"/>
                    <a:pt x="4936859" y="15240"/>
                    <a:pt x="4921545" y="19050"/>
                  </a:cubicBezTo>
                  <a:cubicBezTo>
                    <a:pt x="4909294" y="21590"/>
                    <a:pt x="4903168" y="22860"/>
                    <a:pt x="4893979" y="20320"/>
                  </a:cubicBezTo>
                  <a:lnTo>
                    <a:pt x="4890916" y="21590"/>
                  </a:lnTo>
                  <a:cubicBezTo>
                    <a:pt x="4897042" y="24130"/>
                    <a:pt x="4900105" y="27940"/>
                    <a:pt x="4906231" y="30480"/>
                  </a:cubicBezTo>
                  <a:cubicBezTo>
                    <a:pt x="4897042" y="31750"/>
                    <a:pt x="4884790" y="34290"/>
                    <a:pt x="4878665" y="33020"/>
                  </a:cubicBezTo>
                  <a:cubicBezTo>
                    <a:pt x="4863350" y="31750"/>
                    <a:pt x="4857225" y="34290"/>
                    <a:pt x="4844973" y="36830"/>
                  </a:cubicBezTo>
                  <a:cubicBezTo>
                    <a:pt x="4832721" y="40640"/>
                    <a:pt x="4817407" y="43180"/>
                    <a:pt x="4805155" y="45720"/>
                  </a:cubicBezTo>
                  <a:cubicBezTo>
                    <a:pt x="4802092" y="45720"/>
                    <a:pt x="4799029" y="45720"/>
                    <a:pt x="4795967" y="44450"/>
                  </a:cubicBezTo>
                  <a:cubicBezTo>
                    <a:pt x="4792904" y="44450"/>
                    <a:pt x="4789840" y="43180"/>
                    <a:pt x="4789840" y="43180"/>
                  </a:cubicBezTo>
                  <a:cubicBezTo>
                    <a:pt x="4774526" y="45720"/>
                    <a:pt x="4759212" y="48260"/>
                    <a:pt x="4743897" y="45720"/>
                  </a:cubicBezTo>
                  <a:cubicBezTo>
                    <a:pt x="4740835" y="45720"/>
                    <a:pt x="4740835" y="46990"/>
                    <a:pt x="4737772" y="46990"/>
                  </a:cubicBezTo>
                  <a:cubicBezTo>
                    <a:pt x="4719394" y="49530"/>
                    <a:pt x="4707142" y="58420"/>
                    <a:pt x="4682639" y="58420"/>
                  </a:cubicBezTo>
                  <a:cubicBezTo>
                    <a:pt x="4664262" y="58420"/>
                    <a:pt x="4645885" y="64770"/>
                    <a:pt x="4627508" y="64770"/>
                  </a:cubicBezTo>
                  <a:cubicBezTo>
                    <a:pt x="4606067" y="66040"/>
                    <a:pt x="4587690" y="68580"/>
                    <a:pt x="4569312" y="72390"/>
                  </a:cubicBezTo>
                  <a:cubicBezTo>
                    <a:pt x="4563187" y="73660"/>
                    <a:pt x="4557061" y="73660"/>
                    <a:pt x="4553998" y="73660"/>
                  </a:cubicBezTo>
                  <a:cubicBezTo>
                    <a:pt x="4538683" y="71120"/>
                    <a:pt x="4529495" y="74930"/>
                    <a:pt x="4523369" y="78740"/>
                  </a:cubicBezTo>
                  <a:cubicBezTo>
                    <a:pt x="4508055" y="87630"/>
                    <a:pt x="4483551" y="90170"/>
                    <a:pt x="4462111" y="92710"/>
                  </a:cubicBezTo>
                  <a:cubicBezTo>
                    <a:pt x="4434545" y="95250"/>
                    <a:pt x="4406979" y="96520"/>
                    <a:pt x="4379413" y="97790"/>
                  </a:cubicBezTo>
                  <a:cubicBezTo>
                    <a:pt x="4376350" y="97790"/>
                    <a:pt x="4373288" y="101600"/>
                    <a:pt x="4367162" y="102870"/>
                  </a:cubicBezTo>
                  <a:cubicBezTo>
                    <a:pt x="4364099" y="102870"/>
                    <a:pt x="4361036" y="101600"/>
                    <a:pt x="4361036" y="101600"/>
                  </a:cubicBezTo>
                  <a:cubicBezTo>
                    <a:pt x="4345721" y="109220"/>
                    <a:pt x="4336533" y="120650"/>
                    <a:pt x="4305904" y="119380"/>
                  </a:cubicBezTo>
                  <a:lnTo>
                    <a:pt x="4302841" y="119380"/>
                  </a:lnTo>
                  <a:cubicBezTo>
                    <a:pt x="4278338" y="125730"/>
                    <a:pt x="4253834" y="123190"/>
                    <a:pt x="4232394" y="120650"/>
                  </a:cubicBezTo>
                  <a:cubicBezTo>
                    <a:pt x="4226269" y="120650"/>
                    <a:pt x="4217080" y="118110"/>
                    <a:pt x="4214017" y="115570"/>
                  </a:cubicBezTo>
                  <a:cubicBezTo>
                    <a:pt x="4204828" y="107950"/>
                    <a:pt x="4180325" y="105410"/>
                    <a:pt x="4161948" y="107950"/>
                  </a:cubicBezTo>
                  <a:cubicBezTo>
                    <a:pt x="4146633" y="110490"/>
                    <a:pt x="4131319" y="111760"/>
                    <a:pt x="4116004" y="114300"/>
                  </a:cubicBezTo>
                  <a:cubicBezTo>
                    <a:pt x="4091501" y="116840"/>
                    <a:pt x="4070061" y="118110"/>
                    <a:pt x="4045558" y="113030"/>
                  </a:cubicBezTo>
                  <a:cubicBezTo>
                    <a:pt x="4021055" y="107950"/>
                    <a:pt x="4002677" y="111760"/>
                    <a:pt x="3990426" y="123190"/>
                  </a:cubicBezTo>
                  <a:cubicBezTo>
                    <a:pt x="3981237" y="130810"/>
                    <a:pt x="3956734" y="132080"/>
                    <a:pt x="3941419" y="125730"/>
                  </a:cubicBezTo>
                  <a:cubicBezTo>
                    <a:pt x="3932231" y="121920"/>
                    <a:pt x="3926105" y="123190"/>
                    <a:pt x="3916917" y="125730"/>
                  </a:cubicBezTo>
                  <a:lnTo>
                    <a:pt x="3898539" y="133350"/>
                  </a:lnTo>
                  <a:cubicBezTo>
                    <a:pt x="3895476" y="134620"/>
                    <a:pt x="3889350" y="134620"/>
                    <a:pt x="3886287" y="134620"/>
                  </a:cubicBezTo>
                  <a:lnTo>
                    <a:pt x="3867910" y="134620"/>
                  </a:lnTo>
                  <a:cubicBezTo>
                    <a:pt x="3855659" y="134620"/>
                    <a:pt x="3843407" y="133350"/>
                    <a:pt x="3831156" y="132080"/>
                  </a:cubicBezTo>
                  <a:cubicBezTo>
                    <a:pt x="3815841" y="130810"/>
                    <a:pt x="3803589" y="127000"/>
                    <a:pt x="3788275" y="125730"/>
                  </a:cubicBezTo>
                  <a:cubicBezTo>
                    <a:pt x="3763772" y="124460"/>
                    <a:pt x="3757646" y="115570"/>
                    <a:pt x="3748457" y="109220"/>
                  </a:cubicBezTo>
                  <a:cubicBezTo>
                    <a:pt x="3742331" y="105410"/>
                    <a:pt x="3730080" y="100330"/>
                    <a:pt x="3717828" y="101600"/>
                  </a:cubicBezTo>
                  <a:cubicBezTo>
                    <a:pt x="3705577" y="104140"/>
                    <a:pt x="3693325" y="101600"/>
                    <a:pt x="3684137" y="100330"/>
                  </a:cubicBezTo>
                  <a:cubicBezTo>
                    <a:pt x="3681074" y="100330"/>
                    <a:pt x="3674948" y="99060"/>
                    <a:pt x="3671885" y="99060"/>
                  </a:cubicBezTo>
                  <a:cubicBezTo>
                    <a:pt x="3650444" y="96520"/>
                    <a:pt x="3635130" y="101600"/>
                    <a:pt x="3619816" y="107950"/>
                  </a:cubicBezTo>
                  <a:lnTo>
                    <a:pt x="3607565" y="113030"/>
                  </a:lnTo>
                  <a:cubicBezTo>
                    <a:pt x="3604501" y="114300"/>
                    <a:pt x="3604501" y="116840"/>
                    <a:pt x="3601439" y="118110"/>
                  </a:cubicBezTo>
                  <a:cubicBezTo>
                    <a:pt x="3583061" y="124460"/>
                    <a:pt x="3564684" y="121920"/>
                    <a:pt x="3543243" y="118110"/>
                  </a:cubicBezTo>
                  <a:cubicBezTo>
                    <a:pt x="3524866" y="114300"/>
                    <a:pt x="3503426" y="118110"/>
                    <a:pt x="3497300" y="125730"/>
                  </a:cubicBezTo>
                  <a:cubicBezTo>
                    <a:pt x="3494237" y="130810"/>
                    <a:pt x="3491174" y="134620"/>
                    <a:pt x="3475860" y="137160"/>
                  </a:cubicBezTo>
                  <a:cubicBezTo>
                    <a:pt x="3460546" y="140970"/>
                    <a:pt x="3442168" y="143510"/>
                    <a:pt x="3439105" y="152400"/>
                  </a:cubicBezTo>
                  <a:cubicBezTo>
                    <a:pt x="3439105" y="153670"/>
                    <a:pt x="3436042" y="154940"/>
                    <a:pt x="3432979" y="154940"/>
                  </a:cubicBezTo>
                  <a:cubicBezTo>
                    <a:pt x="3423791" y="156210"/>
                    <a:pt x="3417665" y="157480"/>
                    <a:pt x="3408476" y="158750"/>
                  </a:cubicBezTo>
                  <a:lnTo>
                    <a:pt x="3380910" y="158750"/>
                  </a:lnTo>
                  <a:cubicBezTo>
                    <a:pt x="3362533" y="157480"/>
                    <a:pt x="3344155" y="154940"/>
                    <a:pt x="3325778" y="153670"/>
                  </a:cubicBezTo>
                  <a:cubicBezTo>
                    <a:pt x="3304338" y="152400"/>
                    <a:pt x="3285961" y="157480"/>
                    <a:pt x="3264520" y="158750"/>
                  </a:cubicBezTo>
                  <a:lnTo>
                    <a:pt x="3261457" y="160020"/>
                  </a:lnTo>
                  <a:cubicBezTo>
                    <a:pt x="3255332" y="163830"/>
                    <a:pt x="3246143" y="162560"/>
                    <a:pt x="3240017" y="160020"/>
                  </a:cubicBezTo>
                  <a:cubicBezTo>
                    <a:pt x="3227766" y="154940"/>
                    <a:pt x="3206325" y="153670"/>
                    <a:pt x="3191011" y="156210"/>
                  </a:cubicBezTo>
                  <a:cubicBezTo>
                    <a:pt x="3172634" y="160020"/>
                    <a:pt x="3154256" y="162560"/>
                    <a:pt x="3135879" y="165100"/>
                  </a:cubicBezTo>
                  <a:cubicBezTo>
                    <a:pt x="3129753" y="165100"/>
                    <a:pt x="3123627" y="163830"/>
                    <a:pt x="3120564" y="163830"/>
                  </a:cubicBezTo>
                  <a:cubicBezTo>
                    <a:pt x="3114438" y="163830"/>
                    <a:pt x="3105250" y="162560"/>
                    <a:pt x="3102187" y="163830"/>
                  </a:cubicBezTo>
                  <a:cubicBezTo>
                    <a:pt x="3077684" y="171450"/>
                    <a:pt x="3053181" y="168910"/>
                    <a:pt x="3031740" y="163830"/>
                  </a:cubicBezTo>
                  <a:cubicBezTo>
                    <a:pt x="3019489" y="161290"/>
                    <a:pt x="3001112" y="158750"/>
                    <a:pt x="2994986" y="151130"/>
                  </a:cubicBezTo>
                  <a:cubicBezTo>
                    <a:pt x="2991923" y="146050"/>
                    <a:pt x="2979671" y="140970"/>
                    <a:pt x="2970483" y="137160"/>
                  </a:cubicBezTo>
                  <a:cubicBezTo>
                    <a:pt x="2955168" y="130810"/>
                    <a:pt x="2939854" y="121920"/>
                    <a:pt x="2912288" y="121920"/>
                  </a:cubicBezTo>
                  <a:cubicBezTo>
                    <a:pt x="2906162" y="121920"/>
                    <a:pt x="2900036" y="116840"/>
                    <a:pt x="2896973" y="118110"/>
                  </a:cubicBezTo>
                  <a:cubicBezTo>
                    <a:pt x="2884721" y="119380"/>
                    <a:pt x="2884721" y="116840"/>
                    <a:pt x="2878596" y="114300"/>
                  </a:cubicBezTo>
                  <a:cubicBezTo>
                    <a:pt x="2872470" y="111760"/>
                    <a:pt x="2863281" y="109220"/>
                    <a:pt x="2857156" y="105410"/>
                  </a:cubicBezTo>
                  <a:cubicBezTo>
                    <a:pt x="2847967" y="100330"/>
                    <a:pt x="2838778" y="93980"/>
                    <a:pt x="2829590" y="88900"/>
                  </a:cubicBezTo>
                  <a:cubicBezTo>
                    <a:pt x="2820401" y="83820"/>
                    <a:pt x="2814275" y="77470"/>
                    <a:pt x="2805086" y="72390"/>
                  </a:cubicBezTo>
                  <a:cubicBezTo>
                    <a:pt x="2802024" y="71120"/>
                    <a:pt x="2792835" y="69850"/>
                    <a:pt x="2789772" y="71120"/>
                  </a:cubicBezTo>
                  <a:lnTo>
                    <a:pt x="2753017" y="78740"/>
                  </a:lnTo>
                  <a:cubicBezTo>
                    <a:pt x="2746891" y="80010"/>
                    <a:pt x="2743828" y="82550"/>
                    <a:pt x="2740766" y="85090"/>
                  </a:cubicBezTo>
                  <a:lnTo>
                    <a:pt x="2737703" y="83820"/>
                  </a:lnTo>
                  <a:cubicBezTo>
                    <a:pt x="2740766" y="80010"/>
                    <a:pt x="2743828" y="76200"/>
                    <a:pt x="2746891" y="74930"/>
                  </a:cubicBezTo>
                  <a:lnTo>
                    <a:pt x="2710137" y="71120"/>
                  </a:lnTo>
                  <a:cubicBezTo>
                    <a:pt x="2700948" y="69850"/>
                    <a:pt x="2685634" y="69850"/>
                    <a:pt x="2679508" y="69850"/>
                  </a:cubicBezTo>
                  <a:lnTo>
                    <a:pt x="2630502" y="69850"/>
                  </a:lnTo>
                  <a:cubicBezTo>
                    <a:pt x="2612124" y="69850"/>
                    <a:pt x="2596810" y="68580"/>
                    <a:pt x="2578432" y="69850"/>
                  </a:cubicBezTo>
                  <a:cubicBezTo>
                    <a:pt x="2566181" y="71120"/>
                    <a:pt x="2556992" y="68580"/>
                    <a:pt x="2547803" y="66040"/>
                  </a:cubicBezTo>
                  <a:cubicBezTo>
                    <a:pt x="2523300" y="58420"/>
                    <a:pt x="2498797" y="49530"/>
                    <a:pt x="2465105" y="53340"/>
                  </a:cubicBezTo>
                  <a:cubicBezTo>
                    <a:pt x="2462043" y="53340"/>
                    <a:pt x="2455917" y="52070"/>
                    <a:pt x="2452854" y="50800"/>
                  </a:cubicBezTo>
                  <a:cubicBezTo>
                    <a:pt x="2443665" y="49530"/>
                    <a:pt x="2437539" y="46990"/>
                    <a:pt x="2425288" y="44450"/>
                  </a:cubicBezTo>
                  <a:cubicBezTo>
                    <a:pt x="2425288" y="48260"/>
                    <a:pt x="2425288" y="49530"/>
                    <a:pt x="2428351" y="52070"/>
                  </a:cubicBezTo>
                  <a:cubicBezTo>
                    <a:pt x="2422225" y="54610"/>
                    <a:pt x="2419162" y="53340"/>
                    <a:pt x="2416099" y="52070"/>
                  </a:cubicBezTo>
                  <a:cubicBezTo>
                    <a:pt x="2413036" y="53340"/>
                    <a:pt x="2409973" y="55880"/>
                    <a:pt x="2406910" y="55880"/>
                  </a:cubicBezTo>
                  <a:cubicBezTo>
                    <a:pt x="2391596" y="58420"/>
                    <a:pt x="2376281" y="59690"/>
                    <a:pt x="2360967" y="62230"/>
                  </a:cubicBezTo>
                  <a:cubicBezTo>
                    <a:pt x="2354841" y="63500"/>
                    <a:pt x="2348715" y="64770"/>
                    <a:pt x="2345652" y="66040"/>
                  </a:cubicBezTo>
                  <a:cubicBezTo>
                    <a:pt x="2333401" y="69850"/>
                    <a:pt x="2324212" y="76200"/>
                    <a:pt x="2302772" y="74930"/>
                  </a:cubicBezTo>
                  <a:cubicBezTo>
                    <a:pt x="2299709" y="74930"/>
                    <a:pt x="2293583" y="77470"/>
                    <a:pt x="2287458" y="77470"/>
                  </a:cubicBezTo>
                  <a:cubicBezTo>
                    <a:pt x="2281332" y="78740"/>
                    <a:pt x="2272143" y="78740"/>
                    <a:pt x="2266017" y="80010"/>
                  </a:cubicBezTo>
                  <a:lnTo>
                    <a:pt x="2259892" y="80010"/>
                  </a:lnTo>
                  <a:cubicBezTo>
                    <a:pt x="2241514" y="82550"/>
                    <a:pt x="2226200" y="85090"/>
                    <a:pt x="2207822" y="86360"/>
                  </a:cubicBezTo>
                  <a:lnTo>
                    <a:pt x="2195571" y="86360"/>
                  </a:lnTo>
                  <a:cubicBezTo>
                    <a:pt x="2180256" y="86360"/>
                    <a:pt x="2168005" y="85090"/>
                    <a:pt x="2152690" y="85090"/>
                  </a:cubicBezTo>
                  <a:cubicBezTo>
                    <a:pt x="2137376" y="85090"/>
                    <a:pt x="2122061" y="87630"/>
                    <a:pt x="2106747" y="87630"/>
                  </a:cubicBezTo>
                  <a:cubicBezTo>
                    <a:pt x="2088369" y="87630"/>
                    <a:pt x="2066929" y="87630"/>
                    <a:pt x="2051615" y="82550"/>
                  </a:cubicBezTo>
                  <a:cubicBezTo>
                    <a:pt x="2048552" y="81280"/>
                    <a:pt x="2039363" y="81280"/>
                    <a:pt x="2033238" y="82550"/>
                  </a:cubicBezTo>
                  <a:cubicBezTo>
                    <a:pt x="2011797" y="83820"/>
                    <a:pt x="1990357" y="85090"/>
                    <a:pt x="1971980" y="87630"/>
                  </a:cubicBezTo>
                  <a:cubicBezTo>
                    <a:pt x="1953602" y="90170"/>
                    <a:pt x="1944414" y="87630"/>
                    <a:pt x="1938288" y="81280"/>
                  </a:cubicBezTo>
                  <a:cubicBezTo>
                    <a:pt x="1935225" y="78740"/>
                    <a:pt x="1929099" y="76200"/>
                    <a:pt x="1922973" y="73660"/>
                  </a:cubicBezTo>
                  <a:cubicBezTo>
                    <a:pt x="1913785" y="71120"/>
                    <a:pt x="1904596" y="67310"/>
                    <a:pt x="1895407" y="67310"/>
                  </a:cubicBezTo>
                  <a:cubicBezTo>
                    <a:pt x="1873967" y="67310"/>
                    <a:pt x="1861715" y="62230"/>
                    <a:pt x="1846401" y="58420"/>
                  </a:cubicBezTo>
                  <a:cubicBezTo>
                    <a:pt x="1821898" y="52070"/>
                    <a:pt x="1800458" y="44450"/>
                    <a:pt x="1769829" y="45720"/>
                  </a:cubicBezTo>
                  <a:lnTo>
                    <a:pt x="1769829" y="39370"/>
                  </a:lnTo>
                  <a:cubicBezTo>
                    <a:pt x="1775955" y="39370"/>
                    <a:pt x="1782080" y="39370"/>
                    <a:pt x="1788206" y="38100"/>
                  </a:cubicBezTo>
                  <a:cubicBezTo>
                    <a:pt x="1779017" y="35560"/>
                    <a:pt x="1779017" y="31750"/>
                    <a:pt x="1772892" y="29210"/>
                  </a:cubicBezTo>
                  <a:cubicBezTo>
                    <a:pt x="1760640" y="25400"/>
                    <a:pt x="1748388" y="24130"/>
                    <a:pt x="1736137" y="21590"/>
                  </a:cubicBezTo>
                  <a:cubicBezTo>
                    <a:pt x="1726948" y="20320"/>
                    <a:pt x="1714697" y="20320"/>
                    <a:pt x="1720823" y="26670"/>
                  </a:cubicBezTo>
                  <a:cubicBezTo>
                    <a:pt x="1705508" y="27940"/>
                    <a:pt x="1693256" y="27940"/>
                    <a:pt x="1687131" y="30480"/>
                  </a:cubicBezTo>
                  <a:cubicBezTo>
                    <a:pt x="1674879" y="34290"/>
                    <a:pt x="1662627" y="31750"/>
                    <a:pt x="1653439" y="29210"/>
                  </a:cubicBezTo>
                  <a:cubicBezTo>
                    <a:pt x="1647313" y="27940"/>
                    <a:pt x="1641187" y="26670"/>
                    <a:pt x="1635061" y="27940"/>
                  </a:cubicBezTo>
                  <a:cubicBezTo>
                    <a:pt x="1598307" y="35560"/>
                    <a:pt x="1561552" y="31750"/>
                    <a:pt x="1524797" y="31750"/>
                  </a:cubicBezTo>
                  <a:cubicBezTo>
                    <a:pt x="1518672" y="31750"/>
                    <a:pt x="1512546" y="30480"/>
                    <a:pt x="1503357" y="30480"/>
                  </a:cubicBezTo>
                  <a:cubicBezTo>
                    <a:pt x="1491106" y="29210"/>
                    <a:pt x="1481917" y="26670"/>
                    <a:pt x="1469665" y="25400"/>
                  </a:cubicBezTo>
                  <a:cubicBezTo>
                    <a:pt x="1457414" y="24130"/>
                    <a:pt x="1442099" y="22860"/>
                    <a:pt x="1429848" y="21590"/>
                  </a:cubicBezTo>
                  <a:lnTo>
                    <a:pt x="1420659" y="21590"/>
                  </a:lnTo>
                  <a:cubicBezTo>
                    <a:pt x="1399219" y="21590"/>
                    <a:pt x="1377779" y="22860"/>
                    <a:pt x="1359401" y="22860"/>
                  </a:cubicBezTo>
                  <a:cubicBezTo>
                    <a:pt x="1344087" y="22860"/>
                    <a:pt x="1328772" y="20320"/>
                    <a:pt x="1310395" y="19050"/>
                  </a:cubicBezTo>
                  <a:cubicBezTo>
                    <a:pt x="1307332" y="8890"/>
                    <a:pt x="1282829" y="11430"/>
                    <a:pt x="1267514" y="6350"/>
                  </a:cubicBezTo>
                  <a:cubicBezTo>
                    <a:pt x="1264451" y="5080"/>
                    <a:pt x="1258326" y="6350"/>
                    <a:pt x="1255263" y="6350"/>
                  </a:cubicBezTo>
                  <a:cubicBezTo>
                    <a:pt x="1236885" y="5080"/>
                    <a:pt x="1224634" y="8890"/>
                    <a:pt x="1218508" y="15240"/>
                  </a:cubicBezTo>
                  <a:cubicBezTo>
                    <a:pt x="1209319" y="21590"/>
                    <a:pt x="1184816" y="24130"/>
                    <a:pt x="1194005" y="34290"/>
                  </a:cubicBezTo>
                  <a:cubicBezTo>
                    <a:pt x="1197068" y="35560"/>
                    <a:pt x="1203194" y="36830"/>
                    <a:pt x="1206257" y="39370"/>
                  </a:cubicBezTo>
                  <a:cubicBezTo>
                    <a:pt x="1206257" y="43180"/>
                    <a:pt x="1203194" y="45720"/>
                    <a:pt x="1194005" y="44450"/>
                  </a:cubicBezTo>
                  <a:cubicBezTo>
                    <a:pt x="1190942" y="44450"/>
                    <a:pt x="1187879" y="46990"/>
                    <a:pt x="1184816" y="48260"/>
                  </a:cubicBezTo>
                  <a:cubicBezTo>
                    <a:pt x="1181753" y="49530"/>
                    <a:pt x="1181753" y="52070"/>
                    <a:pt x="1178690" y="52070"/>
                  </a:cubicBezTo>
                  <a:cubicBezTo>
                    <a:pt x="1160313" y="54610"/>
                    <a:pt x="1148062" y="60960"/>
                    <a:pt x="1126621" y="59690"/>
                  </a:cubicBezTo>
                  <a:lnTo>
                    <a:pt x="1120496" y="59690"/>
                  </a:lnTo>
                  <a:cubicBezTo>
                    <a:pt x="1102118" y="66040"/>
                    <a:pt x="1083741" y="64770"/>
                    <a:pt x="1062301" y="63500"/>
                  </a:cubicBezTo>
                  <a:cubicBezTo>
                    <a:pt x="1053112" y="62230"/>
                    <a:pt x="1040860" y="63500"/>
                    <a:pt x="1028609" y="63500"/>
                  </a:cubicBezTo>
                  <a:cubicBezTo>
                    <a:pt x="1019420" y="63500"/>
                    <a:pt x="1010231" y="63500"/>
                    <a:pt x="1001043" y="60960"/>
                  </a:cubicBezTo>
                  <a:cubicBezTo>
                    <a:pt x="988791" y="58420"/>
                    <a:pt x="976540" y="54610"/>
                    <a:pt x="964288" y="52070"/>
                  </a:cubicBezTo>
                  <a:cubicBezTo>
                    <a:pt x="952037" y="49530"/>
                    <a:pt x="936722" y="49530"/>
                    <a:pt x="936722" y="40640"/>
                  </a:cubicBezTo>
                  <a:cubicBezTo>
                    <a:pt x="936722" y="39370"/>
                    <a:pt x="930596" y="38100"/>
                    <a:pt x="930596" y="36830"/>
                  </a:cubicBezTo>
                  <a:cubicBezTo>
                    <a:pt x="909156" y="44450"/>
                    <a:pt x="890779" y="50800"/>
                    <a:pt x="872401" y="57150"/>
                  </a:cubicBezTo>
                  <a:cubicBezTo>
                    <a:pt x="863213" y="60960"/>
                    <a:pt x="850961" y="66040"/>
                    <a:pt x="857087" y="72390"/>
                  </a:cubicBezTo>
                  <a:cubicBezTo>
                    <a:pt x="857087" y="73660"/>
                    <a:pt x="854024" y="74930"/>
                    <a:pt x="854024" y="76200"/>
                  </a:cubicBezTo>
                  <a:cubicBezTo>
                    <a:pt x="850961" y="78740"/>
                    <a:pt x="847898" y="81280"/>
                    <a:pt x="841772" y="82550"/>
                  </a:cubicBezTo>
                  <a:cubicBezTo>
                    <a:pt x="835647" y="86360"/>
                    <a:pt x="829521" y="90170"/>
                    <a:pt x="823395" y="95250"/>
                  </a:cubicBezTo>
                  <a:lnTo>
                    <a:pt x="805018" y="102870"/>
                  </a:lnTo>
                  <a:cubicBezTo>
                    <a:pt x="798892" y="106680"/>
                    <a:pt x="792766" y="110490"/>
                    <a:pt x="783577" y="113030"/>
                  </a:cubicBezTo>
                  <a:cubicBezTo>
                    <a:pt x="762137" y="120650"/>
                    <a:pt x="740697" y="128270"/>
                    <a:pt x="716194" y="135890"/>
                  </a:cubicBezTo>
                  <a:cubicBezTo>
                    <a:pt x="703942" y="140970"/>
                    <a:pt x="688628" y="144780"/>
                    <a:pt x="676376" y="149860"/>
                  </a:cubicBezTo>
                  <a:cubicBezTo>
                    <a:pt x="654936" y="157480"/>
                    <a:pt x="630433" y="163830"/>
                    <a:pt x="618181" y="175260"/>
                  </a:cubicBezTo>
                  <a:cubicBezTo>
                    <a:pt x="618181" y="176530"/>
                    <a:pt x="612055" y="177800"/>
                    <a:pt x="608993" y="179070"/>
                  </a:cubicBezTo>
                  <a:cubicBezTo>
                    <a:pt x="593678" y="184150"/>
                    <a:pt x="569175" y="184150"/>
                    <a:pt x="569175" y="194310"/>
                  </a:cubicBezTo>
                  <a:cubicBezTo>
                    <a:pt x="544672" y="194310"/>
                    <a:pt x="532420" y="201930"/>
                    <a:pt x="520169" y="208280"/>
                  </a:cubicBezTo>
                  <a:cubicBezTo>
                    <a:pt x="510980" y="213360"/>
                    <a:pt x="501791" y="219710"/>
                    <a:pt x="489540" y="223520"/>
                  </a:cubicBezTo>
                  <a:cubicBezTo>
                    <a:pt x="477288" y="226060"/>
                    <a:pt x="461974" y="224790"/>
                    <a:pt x="446659" y="224790"/>
                  </a:cubicBezTo>
                  <a:cubicBezTo>
                    <a:pt x="440533" y="224790"/>
                    <a:pt x="434408" y="224790"/>
                    <a:pt x="434408" y="226060"/>
                  </a:cubicBezTo>
                  <a:cubicBezTo>
                    <a:pt x="422156" y="231140"/>
                    <a:pt x="406842" y="234950"/>
                    <a:pt x="397653" y="241300"/>
                  </a:cubicBezTo>
                  <a:cubicBezTo>
                    <a:pt x="388464" y="247650"/>
                    <a:pt x="379276" y="251460"/>
                    <a:pt x="363961" y="252730"/>
                  </a:cubicBezTo>
                  <a:cubicBezTo>
                    <a:pt x="348647" y="254000"/>
                    <a:pt x="333332" y="260350"/>
                    <a:pt x="311892" y="256540"/>
                  </a:cubicBezTo>
                  <a:cubicBezTo>
                    <a:pt x="293515" y="254000"/>
                    <a:pt x="272074" y="256540"/>
                    <a:pt x="259823" y="251460"/>
                  </a:cubicBezTo>
                  <a:cubicBezTo>
                    <a:pt x="235320" y="252730"/>
                    <a:pt x="216942" y="255270"/>
                    <a:pt x="195502" y="256540"/>
                  </a:cubicBezTo>
                  <a:cubicBezTo>
                    <a:pt x="170999" y="259080"/>
                    <a:pt x="143433" y="257810"/>
                    <a:pt x="121993" y="265430"/>
                  </a:cubicBezTo>
                  <a:cubicBezTo>
                    <a:pt x="103615" y="271780"/>
                    <a:pt x="88301" y="278130"/>
                    <a:pt x="60735" y="276860"/>
                  </a:cubicBezTo>
                  <a:cubicBezTo>
                    <a:pt x="63798" y="284480"/>
                    <a:pt x="66861" y="290830"/>
                    <a:pt x="69923" y="298450"/>
                  </a:cubicBezTo>
                  <a:cubicBezTo>
                    <a:pt x="76049" y="318770"/>
                    <a:pt x="82175" y="339090"/>
                    <a:pt x="85238" y="359410"/>
                  </a:cubicBezTo>
                  <a:cubicBezTo>
                    <a:pt x="94427" y="384810"/>
                    <a:pt x="97489" y="408940"/>
                    <a:pt x="91364" y="433070"/>
                  </a:cubicBezTo>
                  <a:cubicBezTo>
                    <a:pt x="85238" y="467360"/>
                    <a:pt x="57672" y="1640840"/>
                    <a:pt x="30106" y="1672590"/>
                  </a:cubicBezTo>
                  <a:lnTo>
                    <a:pt x="2540" y="1699260"/>
                  </a:lnTo>
                  <a:cubicBezTo>
                    <a:pt x="0" y="1705610"/>
                    <a:pt x="5603" y="1709420"/>
                    <a:pt x="20917" y="1710690"/>
                  </a:cubicBezTo>
                  <a:cubicBezTo>
                    <a:pt x="39295" y="1711960"/>
                    <a:pt x="45420" y="1717040"/>
                    <a:pt x="51546" y="1723390"/>
                  </a:cubicBezTo>
                  <a:cubicBezTo>
                    <a:pt x="57672" y="1733550"/>
                    <a:pt x="48483" y="1743710"/>
                    <a:pt x="60735" y="1753870"/>
                  </a:cubicBezTo>
                  <a:cubicBezTo>
                    <a:pt x="66861" y="1758950"/>
                    <a:pt x="60735" y="1767840"/>
                    <a:pt x="57672" y="1775460"/>
                  </a:cubicBezTo>
                  <a:cubicBezTo>
                    <a:pt x="54609" y="1785620"/>
                    <a:pt x="60735" y="1795780"/>
                    <a:pt x="69923" y="1804670"/>
                  </a:cubicBezTo>
                  <a:cubicBezTo>
                    <a:pt x="91364" y="1819910"/>
                    <a:pt x="94427" y="1837690"/>
                    <a:pt x="94427" y="1854200"/>
                  </a:cubicBezTo>
                  <a:cubicBezTo>
                    <a:pt x="94427" y="1858010"/>
                    <a:pt x="97489" y="1861820"/>
                    <a:pt x="100552" y="1864360"/>
                  </a:cubicBezTo>
                  <a:cubicBezTo>
                    <a:pt x="106678" y="1866900"/>
                    <a:pt x="118930" y="1869440"/>
                    <a:pt x="131181" y="1870710"/>
                  </a:cubicBezTo>
                  <a:lnTo>
                    <a:pt x="204691" y="1885950"/>
                  </a:lnTo>
                  <a:cubicBezTo>
                    <a:pt x="238383" y="1893570"/>
                    <a:pt x="265949" y="1892300"/>
                    <a:pt x="296577" y="1883410"/>
                  </a:cubicBezTo>
                  <a:cubicBezTo>
                    <a:pt x="299640" y="1882140"/>
                    <a:pt x="308829" y="1880870"/>
                    <a:pt x="311892" y="1880870"/>
                  </a:cubicBezTo>
                  <a:cubicBezTo>
                    <a:pt x="333332" y="1882140"/>
                    <a:pt x="354772" y="1882140"/>
                    <a:pt x="373150" y="1889760"/>
                  </a:cubicBezTo>
                  <a:cubicBezTo>
                    <a:pt x="394590" y="1897380"/>
                    <a:pt x="425219" y="1902460"/>
                    <a:pt x="449722" y="1908810"/>
                  </a:cubicBezTo>
                  <a:cubicBezTo>
                    <a:pt x="465037" y="1912620"/>
                    <a:pt x="483414" y="1917700"/>
                    <a:pt x="492603" y="1922780"/>
                  </a:cubicBezTo>
                  <a:cubicBezTo>
                    <a:pt x="498728" y="1925320"/>
                    <a:pt x="504854" y="1927860"/>
                    <a:pt x="510980" y="1929130"/>
                  </a:cubicBezTo>
                  <a:cubicBezTo>
                    <a:pt x="544672" y="1934210"/>
                    <a:pt x="563049" y="1946910"/>
                    <a:pt x="584489" y="1957070"/>
                  </a:cubicBezTo>
                  <a:cubicBezTo>
                    <a:pt x="602867" y="1965960"/>
                    <a:pt x="627370" y="1971040"/>
                    <a:pt x="654936" y="1972310"/>
                  </a:cubicBezTo>
                  <a:cubicBezTo>
                    <a:pt x="685565" y="1974850"/>
                    <a:pt x="716194" y="1976120"/>
                    <a:pt x="746823" y="1978660"/>
                  </a:cubicBezTo>
                  <a:cubicBezTo>
                    <a:pt x="759074" y="1979930"/>
                    <a:pt x="774389" y="1981200"/>
                    <a:pt x="786640" y="1983740"/>
                  </a:cubicBezTo>
                  <a:cubicBezTo>
                    <a:pt x="801955" y="1986280"/>
                    <a:pt x="817269" y="1986280"/>
                    <a:pt x="829521" y="1990090"/>
                  </a:cubicBezTo>
                  <a:cubicBezTo>
                    <a:pt x="847898" y="1996440"/>
                    <a:pt x="866275" y="2000250"/>
                    <a:pt x="890779" y="1997710"/>
                  </a:cubicBezTo>
                  <a:cubicBezTo>
                    <a:pt x="899967" y="1996440"/>
                    <a:pt x="912219" y="1998980"/>
                    <a:pt x="921408" y="2000250"/>
                  </a:cubicBezTo>
                  <a:cubicBezTo>
                    <a:pt x="924470" y="2000250"/>
                    <a:pt x="927533" y="2001520"/>
                    <a:pt x="930596" y="2001520"/>
                  </a:cubicBezTo>
                  <a:cubicBezTo>
                    <a:pt x="964288" y="2002790"/>
                    <a:pt x="994917" y="2000250"/>
                    <a:pt x="1025546" y="1997710"/>
                  </a:cubicBezTo>
                  <a:cubicBezTo>
                    <a:pt x="1037797" y="1996440"/>
                    <a:pt x="1050049" y="1995170"/>
                    <a:pt x="1062301" y="1992630"/>
                  </a:cubicBezTo>
                  <a:cubicBezTo>
                    <a:pt x="1095992" y="1986280"/>
                    <a:pt x="1129684" y="1979930"/>
                    <a:pt x="1160313" y="1972310"/>
                  </a:cubicBezTo>
                  <a:cubicBezTo>
                    <a:pt x="1181753" y="1967230"/>
                    <a:pt x="1203194" y="1962150"/>
                    <a:pt x="1227697" y="1967230"/>
                  </a:cubicBezTo>
                  <a:lnTo>
                    <a:pt x="1239948" y="1967230"/>
                  </a:lnTo>
                  <a:cubicBezTo>
                    <a:pt x="1261389" y="1967230"/>
                    <a:pt x="1282829" y="1965960"/>
                    <a:pt x="1301206" y="1964690"/>
                  </a:cubicBezTo>
                  <a:cubicBezTo>
                    <a:pt x="1304269" y="1964690"/>
                    <a:pt x="1310395" y="1964690"/>
                    <a:pt x="1310395" y="1963420"/>
                  </a:cubicBezTo>
                  <a:cubicBezTo>
                    <a:pt x="1319584" y="1958340"/>
                    <a:pt x="1334898" y="1958340"/>
                    <a:pt x="1350212" y="1957070"/>
                  </a:cubicBezTo>
                  <a:cubicBezTo>
                    <a:pt x="1374716" y="1955800"/>
                    <a:pt x="1399219" y="1955800"/>
                    <a:pt x="1417596" y="1949450"/>
                  </a:cubicBezTo>
                  <a:cubicBezTo>
                    <a:pt x="1435974" y="1944370"/>
                    <a:pt x="1454351" y="1943100"/>
                    <a:pt x="1475791" y="1941830"/>
                  </a:cubicBezTo>
                  <a:cubicBezTo>
                    <a:pt x="1478854" y="1941830"/>
                    <a:pt x="1484980" y="1940560"/>
                    <a:pt x="1488043" y="1940560"/>
                  </a:cubicBezTo>
                  <a:cubicBezTo>
                    <a:pt x="1503357" y="1939290"/>
                    <a:pt x="1518672" y="1935480"/>
                    <a:pt x="1530923" y="1936750"/>
                  </a:cubicBezTo>
                  <a:cubicBezTo>
                    <a:pt x="1558489" y="1939290"/>
                    <a:pt x="1570741" y="1935480"/>
                    <a:pt x="1589118" y="1925320"/>
                  </a:cubicBezTo>
                  <a:cubicBezTo>
                    <a:pt x="1592181" y="1922780"/>
                    <a:pt x="1601370" y="1921510"/>
                    <a:pt x="1607495" y="1920240"/>
                  </a:cubicBezTo>
                  <a:cubicBezTo>
                    <a:pt x="1622810" y="1918970"/>
                    <a:pt x="1638124" y="1920240"/>
                    <a:pt x="1653439" y="1918970"/>
                  </a:cubicBezTo>
                  <a:cubicBezTo>
                    <a:pt x="1662627" y="1918970"/>
                    <a:pt x="1671816" y="1915160"/>
                    <a:pt x="1677942" y="1915160"/>
                  </a:cubicBezTo>
                  <a:cubicBezTo>
                    <a:pt x="1702445" y="1916430"/>
                    <a:pt x="1730011" y="1912620"/>
                    <a:pt x="1751451" y="1918970"/>
                  </a:cubicBezTo>
                  <a:cubicBezTo>
                    <a:pt x="1754514" y="1920240"/>
                    <a:pt x="1760640" y="1920240"/>
                    <a:pt x="1766766" y="1920240"/>
                  </a:cubicBezTo>
                  <a:cubicBezTo>
                    <a:pt x="1806584" y="1921510"/>
                    <a:pt x="1840275" y="1926590"/>
                    <a:pt x="1867841" y="1936750"/>
                  </a:cubicBezTo>
                  <a:cubicBezTo>
                    <a:pt x="1877030" y="1940560"/>
                    <a:pt x="1889282" y="1943100"/>
                    <a:pt x="1898470" y="1945640"/>
                  </a:cubicBezTo>
                  <a:cubicBezTo>
                    <a:pt x="1907659" y="1948180"/>
                    <a:pt x="1919911" y="1948180"/>
                    <a:pt x="1929099" y="1949450"/>
                  </a:cubicBezTo>
                  <a:cubicBezTo>
                    <a:pt x="1938288" y="1950720"/>
                    <a:pt x="1944414" y="1951990"/>
                    <a:pt x="1953602" y="1951990"/>
                  </a:cubicBezTo>
                  <a:cubicBezTo>
                    <a:pt x="1968917" y="1951990"/>
                    <a:pt x="1981168" y="1954530"/>
                    <a:pt x="1990357" y="1959610"/>
                  </a:cubicBezTo>
                  <a:cubicBezTo>
                    <a:pt x="1993420" y="1960880"/>
                    <a:pt x="1996483" y="1962150"/>
                    <a:pt x="1999546" y="1964690"/>
                  </a:cubicBezTo>
                  <a:cubicBezTo>
                    <a:pt x="1996483" y="1968500"/>
                    <a:pt x="2014860" y="1978660"/>
                    <a:pt x="2027112" y="1978660"/>
                  </a:cubicBezTo>
                  <a:cubicBezTo>
                    <a:pt x="2048552" y="1978660"/>
                    <a:pt x="2069992" y="1981200"/>
                    <a:pt x="2088369" y="1987550"/>
                  </a:cubicBezTo>
                  <a:cubicBezTo>
                    <a:pt x="2091433" y="1988820"/>
                    <a:pt x="2097558" y="1988820"/>
                    <a:pt x="2103684" y="1987550"/>
                  </a:cubicBezTo>
                  <a:cubicBezTo>
                    <a:pt x="2112873" y="1986280"/>
                    <a:pt x="2118998" y="1986280"/>
                    <a:pt x="2125124" y="1990090"/>
                  </a:cubicBezTo>
                  <a:cubicBezTo>
                    <a:pt x="2128187" y="1991360"/>
                    <a:pt x="2140439" y="1991360"/>
                    <a:pt x="2146565" y="1991360"/>
                  </a:cubicBezTo>
                  <a:cubicBezTo>
                    <a:pt x="2161879" y="1991360"/>
                    <a:pt x="2180256" y="1990090"/>
                    <a:pt x="2195571" y="1991360"/>
                  </a:cubicBezTo>
                  <a:cubicBezTo>
                    <a:pt x="2223137" y="1992630"/>
                    <a:pt x="2247640" y="1993900"/>
                    <a:pt x="2275206" y="1996440"/>
                  </a:cubicBezTo>
                  <a:cubicBezTo>
                    <a:pt x="2281332" y="1996440"/>
                    <a:pt x="2287458" y="1997710"/>
                    <a:pt x="2290520" y="1998980"/>
                  </a:cubicBezTo>
                  <a:cubicBezTo>
                    <a:pt x="2296646" y="2005330"/>
                    <a:pt x="2311961" y="2005330"/>
                    <a:pt x="2321149" y="2006600"/>
                  </a:cubicBezTo>
                  <a:cubicBezTo>
                    <a:pt x="2330338" y="2007870"/>
                    <a:pt x="2342590" y="2009140"/>
                    <a:pt x="2348715" y="2009140"/>
                  </a:cubicBezTo>
                  <a:cubicBezTo>
                    <a:pt x="2351778" y="2007870"/>
                    <a:pt x="2357904" y="2006600"/>
                    <a:pt x="2364030" y="2004060"/>
                  </a:cubicBezTo>
                  <a:cubicBezTo>
                    <a:pt x="2351778" y="2004060"/>
                    <a:pt x="2345652" y="2005330"/>
                    <a:pt x="2339527" y="2005330"/>
                  </a:cubicBezTo>
                  <a:cubicBezTo>
                    <a:pt x="2351778" y="1998980"/>
                    <a:pt x="2364030" y="1997710"/>
                    <a:pt x="2379344" y="2001520"/>
                  </a:cubicBezTo>
                  <a:cubicBezTo>
                    <a:pt x="2397722" y="2007870"/>
                    <a:pt x="2413036" y="2007870"/>
                    <a:pt x="2434476" y="2001520"/>
                  </a:cubicBezTo>
                  <a:lnTo>
                    <a:pt x="2452854" y="1997710"/>
                  </a:lnTo>
                  <a:lnTo>
                    <a:pt x="2452854" y="1991360"/>
                  </a:lnTo>
                  <a:cubicBezTo>
                    <a:pt x="2462043" y="1992630"/>
                    <a:pt x="2471231" y="1995170"/>
                    <a:pt x="2477357" y="1995170"/>
                  </a:cubicBezTo>
                  <a:cubicBezTo>
                    <a:pt x="2495734" y="1991360"/>
                    <a:pt x="2514112" y="1987550"/>
                    <a:pt x="2529426" y="1982470"/>
                  </a:cubicBezTo>
                  <a:cubicBezTo>
                    <a:pt x="2547803" y="1977390"/>
                    <a:pt x="2563118" y="1971040"/>
                    <a:pt x="2578432" y="1965960"/>
                  </a:cubicBezTo>
                  <a:cubicBezTo>
                    <a:pt x="2581495" y="1965960"/>
                    <a:pt x="2581495" y="1964690"/>
                    <a:pt x="2584558" y="1964690"/>
                  </a:cubicBezTo>
                  <a:cubicBezTo>
                    <a:pt x="2605998" y="1962150"/>
                    <a:pt x="2624376" y="1960880"/>
                    <a:pt x="2645816" y="1958340"/>
                  </a:cubicBezTo>
                  <a:cubicBezTo>
                    <a:pt x="2658068" y="1957070"/>
                    <a:pt x="2667256" y="1954530"/>
                    <a:pt x="2679508" y="1953260"/>
                  </a:cubicBezTo>
                  <a:cubicBezTo>
                    <a:pt x="2688697" y="1951990"/>
                    <a:pt x="2694822" y="1951990"/>
                    <a:pt x="2704011" y="1950720"/>
                  </a:cubicBezTo>
                  <a:lnTo>
                    <a:pt x="2734640" y="1950720"/>
                  </a:lnTo>
                  <a:cubicBezTo>
                    <a:pt x="2740766" y="1950720"/>
                    <a:pt x="2749954" y="1950720"/>
                    <a:pt x="2756080" y="1949450"/>
                  </a:cubicBezTo>
                  <a:cubicBezTo>
                    <a:pt x="2759143" y="1946910"/>
                    <a:pt x="2765269" y="1943100"/>
                    <a:pt x="2768332" y="1943100"/>
                  </a:cubicBezTo>
                  <a:cubicBezTo>
                    <a:pt x="2777520" y="1943100"/>
                    <a:pt x="2783646" y="1945640"/>
                    <a:pt x="2792835" y="1946910"/>
                  </a:cubicBezTo>
                  <a:cubicBezTo>
                    <a:pt x="2795898" y="1946910"/>
                    <a:pt x="2795898" y="1948180"/>
                    <a:pt x="2795898" y="1949450"/>
                  </a:cubicBezTo>
                  <a:cubicBezTo>
                    <a:pt x="2808149" y="1954530"/>
                    <a:pt x="2817338" y="1960880"/>
                    <a:pt x="2829590" y="1965960"/>
                  </a:cubicBezTo>
                  <a:cubicBezTo>
                    <a:pt x="2844904" y="1972310"/>
                    <a:pt x="2860218" y="1972310"/>
                    <a:pt x="2869407" y="1968500"/>
                  </a:cubicBezTo>
                  <a:cubicBezTo>
                    <a:pt x="2884721" y="1963420"/>
                    <a:pt x="2896973" y="1959610"/>
                    <a:pt x="2918414" y="1962150"/>
                  </a:cubicBezTo>
                  <a:cubicBezTo>
                    <a:pt x="2921476" y="1962150"/>
                    <a:pt x="2927602" y="1963420"/>
                    <a:pt x="2930665" y="1962150"/>
                  </a:cubicBezTo>
                  <a:cubicBezTo>
                    <a:pt x="2945979" y="1959610"/>
                    <a:pt x="2964357" y="1957070"/>
                    <a:pt x="2979671" y="1953260"/>
                  </a:cubicBezTo>
                  <a:cubicBezTo>
                    <a:pt x="2988860" y="1951990"/>
                    <a:pt x="3001112" y="1951990"/>
                    <a:pt x="3004174" y="1949450"/>
                  </a:cubicBezTo>
                  <a:cubicBezTo>
                    <a:pt x="3013363" y="1941830"/>
                    <a:pt x="3028678" y="1938020"/>
                    <a:pt x="3043992" y="1932940"/>
                  </a:cubicBezTo>
                  <a:cubicBezTo>
                    <a:pt x="3053181" y="1929130"/>
                    <a:pt x="3062369" y="1924050"/>
                    <a:pt x="3071558" y="1922780"/>
                  </a:cubicBezTo>
                  <a:cubicBezTo>
                    <a:pt x="3092998" y="1920240"/>
                    <a:pt x="3108313" y="1912620"/>
                    <a:pt x="3126690" y="1907540"/>
                  </a:cubicBezTo>
                  <a:cubicBezTo>
                    <a:pt x="3142005" y="1903730"/>
                    <a:pt x="3151193" y="1896110"/>
                    <a:pt x="3166508" y="1894840"/>
                  </a:cubicBezTo>
                  <a:cubicBezTo>
                    <a:pt x="3191011" y="1892300"/>
                    <a:pt x="3209388" y="1885950"/>
                    <a:pt x="3230828" y="1879600"/>
                  </a:cubicBezTo>
                  <a:cubicBezTo>
                    <a:pt x="3243080" y="1875790"/>
                    <a:pt x="3258394" y="1873250"/>
                    <a:pt x="3273709" y="1874520"/>
                  </a:cubicBezTo>
                  <a:cubicBezTo>
                    <a:pt x="3282898" y="1875790"/>
                    <a:pt x="3295149" y="1874520"/>
                    <a:pt x="3301275" y="1873250"/>
                  </a:cubicBezTo>
                  <a:cubicBezTo>
                    <a:pt x="3313527" y="1870710"/>
                    <a:pt x="3325778" y="1866900"/>
                    <a:pt x="3338030" y="1864360"/>
                  </a:cubicBezTo>
                  <a:cubicBezTo>
                    <a:pt x="3347218" y="1861820"/>
                    <a:pt x="3356407" y="1859280"/>
                    <a:pt x="3365596" y="1859280"/>
                  </a:cubicBezTo>
                  <a:cubicBezTo>
                    <a:pt x="3396225" y="1858010"/>
                    <a:pt x="3420728" y="1855470"/>
                    <a:pt x="3436042" y="1842770"/>
                  </a:cubicBezTo>
                  <a:cubicBezTo>
                    <a:pt x="3442168" y="1837690"/>
                    <a:pt x="3472797" y="1831340"/>
                    <a:pt x="3485049" y="1833880"/>
                  </a:cubicBezTo>
                  <a:cubicBezTo>
                    <a:pt x="3506489" y="1837690"/>
                    <a:pt x="3521803" y="1835150"/>
                    <a:pt x="3534055" y="1827530"/>
                  </a:cubicBezTo>
                  <a:cubicBezTo>
                    <a:pt x="3543243" y="1823720"/>
                    <a:pt x="3555495" y="1824990"/>
                    <a:pt x="3564684" y="1827530"/>
                  </a:cubicBezTo>
                  <a:cubicBezTo>
                    <a:pt x="3570809" y="1830070"/>
                    <a:pt x="3576935" y="1831340"/>
                    <a:pt x="3583061" y="1831340"/>
                  </a:cubicBezTo>
                  <a:cubicBezTo>
                    <a:pt x="3604501" y="1832610"/>
                    <a:pt x="3629004" y="1831340"/>
                    <a:pt x="3650444" y="1832610"/>
                  </a:cubicBezTo>
                  <a:cubicBezTo>
                    <a:pt x="3668822" y="1833880"/>
                    <a:pt x="3687200" y="1831340"/>
                    <a:pt x="3699451" y="1826260"/>
                  </a:cubicBezTo>
                  <a:cubicBezTo>
                    <a:pt x="3711702" y="1821180"/>
                    <a:pt x="3720891" y="1821180"/>
                    <a:pt x="3739269" y="1823720"/>
                  </a:cubicBezTo>
                  <a:cubicBezTo>
                    <a:pt x="3754583" y="1826260"/>
                    <a:pt x="3766835" y="1832610"/>
                    <a:pt x="3788275" y="1831340"/>
                  </a:cubicBezTo>
                  <a:cubicBezTo>
                    <a:pt x="3806652" y="1830070"/>
                    <a:pt x="3828093" y="1833880"/>
                    <a:pt x="3849533" y="1830070"/>
                  </a:cubicBezTo>
                  <a:lnTo>
                    <a:pt x="3861784" y="1830070"/>
                  </a:lnTo>
                  <a:cubicBezTo>
                    <a:pt x="3880161" y="1832610"/>
                    <a:pt x="3898539" y="1833880"/>
                    <a:pt x="3913854" y="1840230"/>
                  </a:cubicBezTo>
                  <a:cubicBezTo>
                    <a:pt x="3932231" y="1846580"/>
                    <a:pt x="3935294" y="1799590"/>
                    <a:pt x="3953671" y="1804670"/>
                  </a:cubicBezTo>
                  <a:cubicBezTo>
                    <a:pt x="3981237" y="1812290"/>
                    <a:pt x="3975111" y="1804670"/>
                    <a:pt x="4002677" y="1811020"/>
                  </a:cubicBezTo>
                  <a:cubicBezTo>
                    <a:pt x="4024117" y="1814830"/>
                    <a:pt x="4014929" y="1800860"/>
                    <a:pt x="4039432" y="1803400"/>
                  </a:cubicBezTo>
                  <a:cubicBezTo>
                    <a:pt x="4042495" y="1803400"/>
                    <a:pt x="4079250" y="1813560"/>
                    <a:pt x="4079250" y="1812290"/>
                  </a:cubicBezTo>
                  <a:cubicBezTo>
                    <a:pt x="4094564" y="1808480"/>
                    <a:pt x="4109878" y="1770380"/>
                    <a:pt x="4125193" y="1771650"/>
                  </a:cubicBezTo>
                  <a:cubicBezTo>
                    <a:pt x="4155822" y="1775460"/>
                    <a:pt x="4183388" y="1772920"/>
                    <a:pt x="4210954" y="1767840"/>
                  </a:cubicBezTo>
                  <a:cubicBezTo>
                    <a:pt x="4226269" y="1765300"/>
                    <a:pt x="4250772" y="1756410"/>
                    <a:pt x="4263023" y="1760220"/>
                  </a:cubicBezTo>
                  <a:cubicBezTo>
                    <a:pt x="4284463" y="1766570"/>
                    <a:pt x="4305904" y="1769110"/>
                    <a:pt x="4330407" y="1770380"/>
                  </a:cubicBezTo>
                  <a:cubicBezTo>
                    <a:pt x="4333470" y="1770380"/>
                    <a:pt x="4336533" y="1771650"/>
                    <a:pt x="4339595" y="1772920"/>
                  </a:cubicBezTo>
                  <a:cubicBezTo>
                    <a:pt x="4348784" y="1778000"/>
                    <a:pt x="4391664" y="1764030"/>
                    <a:pt x="4400853" y="1769110"/>
                  </a:cubicBezTo>
                  <a:cubicBezTo>
                    <a:pt x="4413105" y="1776730"/>
                    <a:pt x="4425356" y="1784350"/>
                    <a:pt x="4437608" y="1790700"/>
                  </a:cubicBezTo>
                  <a:cubicBezTo>
                    <a:pt x="4443734" y="1793240"/>
                    <a:pt x="4452922" y="1794510"/>
                    <a:pt x="4455986" y="1797050"/>
                  </a:cubicBezTo>
                  <a:cubicBezTo>
                    <a:pt x="4459049" y="1803400"/>
                    <a:pt x="4465174" y="1805940"/>
                    <a:pt x="4480489" y="1805940"/>
                  </a:cubicBezTo>
                  <a:cubicBezTo>
                    <a:pt x="4489677" y="1805940"/>
                    <a:pt x="4498866" y="1807210"/>
                    <a:pt x="4504992" y="1809750"/>
                  </a:cubicBezTo>
                  <a:cubicBezTo>
                    <a:pt x="4520306" y="1813560"/>
                    <a:pt x="4532558" y="1817370"/>
                    <a:pt x="4544809" y="1821180"/>
                  </a:cubicBezTo>
                  <a:cubicBezTo>
                    <a:pt x="4560123" y="1824990"/>
                    <a:pt x="4575438" y="1828800"/>
                    <a:pt x="4581564" y="1835150"/>
                  </a:cubicBezTo>
                  <a:cubicBezTo>
                    <a:pt x="4584627" y="1837690"/>
                    <a:pt x="4587690" y="1838960"/>
                    <a:pt x="4590753" y="1840230"/>
                  </a:cubicBezTo>
                  <a:cubicBezTo>
                    <a:pt x="4603005" y="1845310"/>
                    <a:pt x="4615256" y="1849120"/>
                    <a:pt x="4627508" y="1854200"/>
                  </a:cubicBezTo>
                  <a:cubicBezTo>
                    <a:pt x="4645885" y="1860550"/>
                    <a:pt x="4661199" y="1868170"/>
                    <a:pt x="4679577" y="1874520"/>
                  </a:cubicBezTo>
                  <a:cubicBezTo>
                    <a:pt x="4685702" y="1875790"/>
                    <a:pt x="4691828" y="1878330"/>
                    <a:pt x="4697954" y="1879600"/>
                  </a:cubicBezTo>
                  <a:cubicBezTo>
                    <a:pt x="4710206" y="1882140"/>
                    <a:pt x="4722457" y="1884680"/>
                    <a:pt x="4731646" y="1888490"/>
                  </a:cubicBezTo>
                  <a:cubicBezTo>
                    <a:pt x="4740835" y="1892300"/>
                    <a:pt x="4783715" y="1869440"/>
                    <a:pt x="4789840" y="1874520"/>
                  </a:cubicBezTo>
                  <a:cubicBezTo>
                    <a:pt x="4789840" y="1875790"/>
                    <a:pt x="4792904" y="1875790"/>
                    <a:pt x="4795967" y="1875790"/>
                  </a:cubicBezTo>
                  <a:cubicBezTo>
                    <a:pt x="4814344" y="1882140"/>
                    <a:pt x="4832721" y="1879600"/>
                    <a:pt x="4851098" y="1877060"/>
                  </a:cubicBezTo>
                  <a:cubicBezTo>
                    <a:pt x="4857225" y="1875790"/>
                    <a:pt x="4863350" y="1874520"/>
                    <a:pt x="4866413" y="1875790"/>
                  </a:cubicBezTo>
                  <a:cubicBezTo>
                    <a:pt x="4887853" y="1879600"/>
                    <a:pt x="4903168" y="1888490"/>
                    <a:pt x="4930734" y="1889760"/>
                  </a:cubicBezTo>
                  <a:cubicBezTo>
                    <a:pt x="4930734" y="1889760"/>
                    <a:pt x="4933797" y="1889760"/>
                    <a:pt x="4933797" y="1891030"/>
                  </a:cubicBezTo>
                  <a:cubicBezTo>
                    <a:pt x="4939923" y="1898650"/>
                    <a:pt x="4958300" y="1898650"/>
                    <a:pt x="4973614" y="1899920"/>
                  </a:cubicBezTo>
                  <a:cubicBezTo>
                    <a:pt x="4982803" y="1899920"/>
                    <a:pt x="4991992" y="1901190"/>
                    <a:pt x="4998117" y="1902460"/>
                  </a:cubicBezTo>
                  <a:cubicBezTo>
                    <a:pt x="5016495" y="1906270"/>
                    <a:pt x="5034872" y="1911350"/>
                    <a:pt x="5056313" y="1913890"/>
                  </a:cubicBezTo>
                  <a:cubicBezTo>
                    <a:pt x="5083878" y="1917700"/>
                    <a:pt x="5111444" y="1920240"/>
                    <a:pt x="5132885" y="1926590"/>
                  </a:cubicBezTo>
                  <a:cubicBezTo>
                    <a:pt x="5135948" y="1926590"/>
                    <a:pt x="5139011" y="1926590"/>
                    <a:pt x="5139011" y="1927860"/>
                  </a:cubicBezTo>
                  <a:cubicBezTo>
                    <a:pt x="5148199" y="1930400"/>
                    <a:pt x="5163514" y="1931670"/>
                    <a:pt x="5169639" y="1935480"/>
                  </a:cubicBezTo>
                  <a:cubicBezTo>
                    <a:pt x="5178828" y="1943100"/>
                    <a:pt x="5203331" y="1941830"/>
                    <a:pt x="5215583" y="1948180"/>
                  </a:cubicBezTo>
                  <a:lnTo>
                    <a:pt x="5218646" y="1948180"/>
                  </a:lnTo>
                  <a:cubicBezTo>
                    <a:pt x="5230897" y="1948180"/>
                    <a:pt x="5243149" y="1949450"/>
                    <a:pt x="5258463" y="1949450"/>
                  </a:cubicBezTo>
                  <a:cubicBezTo>
                    <a:pt x="5264589" y="1948180"/>
                    <a:pt x="5273778" y="1945640"/>
                    <a:pt x="5279903" y="1945640"/>
                  </a:cubicBezTo>
                  <a:cubicBezTo>
                    <a:pt x="5307470" y="1949450"/>
                    <a:pt x="5335035" y="1949450"/>
                    <a:pt x="5353413" y="1939290"/>
                  </a:cubicBezTo>
                  <a:cubicBezTo>
                    <a:pt x="5356476" y="1938020"/>
                    <a:pt x="5362602" y="1938020"/>
                    <a:pt x="5368728" y="1938020"/>
                  </a:cubicBezTo>
                  <a:lnTo>
                    <a:pt x="5393231" y="1938020"/>
                  </a:lnTo>
                  <a:cubicBezTo>
                    <a:pt x="5420796" y="1935480"/>
                    <a:pt x="5445300" y="1932940"/>
                    <a:pt x="5472866" y="1931670"/>
                  </a:cubicBezTo>
                  <a:cubicBezTo>
                    <a:pt x="5485117" y="1930400"/>
                    <a:pt x="5500432" y="1932940"/>
                    <a:pt x="5512684" y="1934210"/>
                  </a:cubicBezTo>
                  <a:cubicBezTo>
                    <a:pt x="5524935" y="1935480"/>
                    <a:pt x="5537187" y="1935480"/>
                    <a:pt x="5549438" y="1935480"/>
                  </a:cubicBezTo>
                  <a:cubicBezTo>
                    <a:pt x="5564752" y="1935480"/>
                    <a:pt x="5577004" y="1932940"/>
                    <a:pt x="5592319" y="1932940"/>
                  </a:cubicBezTo>
                  <a:cubicBezTo>
                    <a:pt x="5604570" y="1931670"/>
                    <a:pt x="5619885" y="1931670"/>
                    <a:pt x="5632136" y="1930400"/>
                  </a:cubicBezTo>
                  <a:cubicBezTo>
                    <a:pt x="5659702" y="1927860"/>
                    <a:pt x="5684206" y="1925320"/>
                    <a:pt x="5711771" y="1924050"/>
                  </a:cubicBezTo>
                  <a:cubicBezTo>
                    <a:pt x="5730149" y="1880870"/>
                    <a:pt x="5727086" y="1830070"/>
                    <a:pt x="5727086" y="1778000"/>
                  </a:cubicBezTo>
                  <a:close/>
                </a:path>
              </a:pathLst>
            </a:custGeom>
            <a:solidFill>
              <a:srgbClr val="FFFFFF"/>
            </a:solidFill>
            <a:ln w="12700">
              <a:noFill/>
            </a:ln>
          </p:spPr>
          <p:txBody>
            <a:bodyPr/>
            <a:lstStyle/>
            <a:p>
              <a:endParaRPr lang="ja-JP" altLang="en-US"/>
            </a:p>
          </p:txBody>
        </p:sp>
      </p:grpSp>
      <p:sp>
        <p:nvSpPr>
          <p:cNvPr id="7" name="Freeform 7"/>
          <p:cNvSpPr/>
          <p:nvPr/>
        </p:nvSpPr>
        <p:spPr>
          <a:xfrm rot="-6256726">
            <a:off x="6525227" y="-314231"/>
            <a:ext cx="937800" cy="1772978"/>
          </a:xfrm>
          <a:custGeom>
            <a:avLst/>
            <a:gdLst/>
            <a:ahLst/>
            <a:cxnLst/>
            <a:rect l="l" t="t" r="r" b="b"/>
            <a:pathLst>
              <a:path w="937800" h="1772978">
                <a:moveTo>
                  <a:pt x="0" y="0"/>
                </a:moveTo>
                <a:lnTo>
                  <a:pt x="937800" y="0"/>
                </a:lnTo>
                <a:lnTo>
                  <a:pt x="937800" y="1772978"/>
                </a:lnTo>
                <a:lnTo>
                  <a:pt x="0" y="1772978"/>
                </a:lnTo>
                <a:lnTo>
                  <a:pt x="0" y="0"/>
                </a:lnTo>
                <a:close/>
              </a:path>
            </a:pathLst>
          </a:custGeom>
          <a:blipFill>
            <a:blip r:embed="rId4"/>
            <a:stretch>
              <a:fillRect/>
            </a:stretch>
          </a:blipFill>
        </p:spPr>
        <p:txBody>
          <a:bodyPr/>
          <a:lstStyle/>
          <a:p>
            <a:endParaRPr lang="ja-JP" altLang="en-US"/>
          </a:p>
        </p:txBody>
      </p:sp>
      <p:grpSp>
        <p:nvGrpSpPr>
          <p:cNvPr id="8" name="Group 8"/>
          <p:cNvGrpSpPr/>
          <p:nvPr/>
        </p:nvGrpSpPr>
        <p:grpSpPr>
          <a:xfrm>
            <a:off x="2893776" y="6662767"/>
            <a:ext cx="1772448" cy="1134000"/>
            <a:chOff x="0" y="0"/>
            <a:chExt cx="635205" cy="406400"/>
          </a:xfrm>
        </p:grpSpPr>
        <p:sp>
          <p:nvSpPr>
            <p:cNvPr id="9" name="Freeform 9"/>
            <p:cNvSpPr/>
            <p:nvPr/>
          </p:nvSpPr>
          <p:spPr>
            <a:xfrm>
              <a:off x="0" y="0"/>
              <a:ext cx="635206" cy="406400"/>
            </a:xfrm>
            <a:custGeom>
              <a:avLst/>
              <a:gdLst/>
              <a:ahLst/>
              <a:cxnLst/>
              <a:rect l="l" t="t" r="r" b="b"/>
              <a:pathLst>
                <a:path w="635206" h="406400">
                  <a:moveTo>
                    <a:pt x="0" y="0"/>
                  </a:moveTo>
                  <a:lnTo>
                    <a:pt x="635206" y="0"/>
                  </a:lnTo>
                  <a:lnTo>
                    <a:pt x="635206" y="406400"/>
                  </a:lnTo>
                  <a:lnTo>
                    <a:pt x="0" y="406400"/>
                  </a:lnTo>
                  <a:close/>
                </a:path>
              </a:pathLst>
            </a:custGeom>
            <a:solidFill>
              <a:srgbClr val="FFFFFF">
                <a:alpha val="80000"/>
              </a:srgbClr>
            </a:solidFill>
          </p:spPr>
          <p:txBody>
            <a:bodyPr/>
            <a:lstStyle/>
            <a:p>
              <a:endParaRPr lang="ja-JP" altLang="en-US"/>
            </a:p>
          </p:txBody>
        </p:sp>
        <p:sp>
          <p:nvSpPr>
            <p:cNvPr id="10" name="TextBox 10"/>
            <p:cNvSpPr txBox="1"/>
            <p:nvPr/>
          </p:nvSpPr>
          <p:spPr>
            <a:xfrm>
              <a:off x="0" y="-57150"/>
              <a:ext cx="635205" cy="463550"/>
            </a:xfrm>
            <a:prstGeom prst="rect">
              <a:avLst/>
            </a:prstGeom>
          </p:spPr>
          <p:txBody>
            <a:bodyPr lIns="50800" tIns="50800" rIns="50800" bIns="50800" rtlCol="0" anchor="ctr"/>
            <a:lstStyle/>
            <a:p>
              <a:pPr algn="ctr">
                <a:lnSpc>
                  <a:spcPts val="2198"/>
                </a:lnSpc>
              </a:pPr>
              <a:endParaRPr/>
            </a:p>
          </p:txBody>
        </p:sp>
      </p:grpSp>
      <p:sp>
        <p:nvSpPr>
          <p:cNvPr id="11" name="Freeform 11"/>
          <p:cNvSpPr/>
          <p:nvPr/>
        </p:nvSpPr>
        <p:spPr>
          <a:xfrm rot="3492190">
            <a:off x="2886067" y="6126403"/>
            <a:ext cx="1622449" cy="1511828"/>
          </a:xfrm>
          <a:custGeom>
            <a:avLst/>
            <a:gdLst/>
            <a:ahLst/>
            <a:cxnLst/>
            <a:rect l="l" t="t" r="r" b="b"/>
            <a:pathLst>
              <a:path w="1622449" h="1511828">
                <a:moveTo>
                  <a:pt x="0" y="0"/>
                </a:moveTo>
                <a:lnTo>
                  <a:pt x="1622449" y="0"/>
                </a:lnTo>
                <a:lnTo>
                  <a:pt x="1622449" y="1511828"/>
                </a:lnTo>
                <a:lnTo>
                  <a:pt x="0" y="1511828"/>
                </a:lnTo>
                <a:lnTo>
                  <a:pt x="0" y="0"/>
                </a:lnTo>
                <a:close/>
              </a:path>
            </a:pathLst>
          </a:custGeom>
          <a:blipFill>
            <a:blip r:embed="rId3"/>
            <a:stretch>
              <a:fillRect/>
            </a:stretch>
          </a:blipFill>
        </p:spPr>
        <p:txBody>
          <a:bodyPr/>
          <a:lstStyle/>
          <a:p>
            <a:endParaRPr lang="ja-JP" altLang="en-US"/>
          </a:p>
        </p:txBody>
      </p:sp>
      <p:sp>
        <p:nvSpPr>
          <p:cNvPr id="12" name="Freeform 12"/>
          <p:cNvSpPr/>
          <p:nvPr/>
        </p:nvSpPr>
        <p:spPr>
          <a:xfrm rot="-3181742">
            <a:off x="3793923" y="1205451"/>
            <a:ext cx="4401798" cy="4375790"/>
          </a:xfrm>
          <a:custGeom>
            <a:avLst/>
            <a:gdLst/>
            <a:ahLst/>
            <a:cxnLst/>
            <a:rect l="l" t="t" r="r" b="b"/>
            <a:pathLst>
              <a:path w="4323937" h="4127394">
                <a:moveTo>
                  <a:pt x="0" y="0"/>
                </a:moveTo>
                <a:lnTo>
                  <a:pt x="4323937" y="0"/>
                </a:lnTo>
                <a:lnTo>
                  <a:pt x="4323937" y="4127394"/>
                </a:lnTo>
                <a:lnTo>
                  <a:pt x="0" y="41273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ja-JP" altLang="en-US"/>
          </a:p>
        </p:txBody>
      </p:sp>
      <p:sp>
        <p:nvSpPr>
          <p:cNvPr id="13" name="Freeform 13"/>
          <p:cNvSpPr/>
          <p:nvPr/>
        </p:nvSpPr>
        <p:spPr>
          <a:xfrm rot="7170646">
            <a:off x="-218665" y="1591057"/>
            <a:ext cx="1037673" cy="1961795"/>
          </a:xfrm>
          <a:custGeom>
            <a:avLst/>
            <a:gdLst/>
            <a:ahLst/>
            <a:cxnLst/>
            <a:rect l="l" t="t" r="r" b="b"/>
            <a:pathLst>
              <a:path w="1037673" h="1961795">
                <a:moveTo>
                  <a:pt x="0" y="0"/>
                </a:moveTo>
                <a:lnTo>
                  <a:pt x="1037673" y="0"/>
                </a:lnTo>
                <a:lnTo>
                  <a:pt x="1037673" y="1961796"/>
                </a:lnTo>
                <a:lnTo>
                  <a:pt x="0" y="1961796"/>
                </a:lnTo>
                <a:lnTo>
                  <a:pt x="0" y="0"/>
                </a:lnTo>
                <a:close/>
              </a:path>
            </a:pathLst>
          </a:custGeom>
          <a:blipFill>
            <a:blip r:embed="rId4"/>
            <a:stretch>
              <a:fillRect/>
            </a:stretch>
          </a:blipFill>
        </p:spPr>
        <p:txBody>
          <a:bodyPr/>
          <a:lstStyle/>
          <a:p>
            <a:endParaRPr lang="ja-JP" altLang="en-US"/>
          </a:p>
        </p:txBody>
      </p:sp>
      <p:sp>
        <p:nvSpPr>
          <p:cNvPr id="14" name="Freeform 14"/>
          <p:cNvSpPr/>
          <p:nvPr/>
        </p:nvSpPr>
        <p:spPr>
          <a:xfrm>
            <a:off x="-567672" y="4921370"/>
            <a:ext cx="2259480" cy="1214470"/>
          </a:xfrm>
          <a:custGeom>
            <a:avLst/>
            <a:gdLst/>
            <a:ahLst/>
            <a:cxnLst/>
            <a:rect l="l" t="t" r="r" b="b"/>
            <a:pathLst>
              <a:path w="2259480" h="1214470">
                <a:moveTo>
                  <a:pt x="0" y="0"/>
                </a:moveTo>
                <a:lnTo>
                  <a:pt x="2259480" y="0"/>
                </a:lnTo>
                <a:lnTo>
                  <a:pt x="2259480" y="1214471"/>
                </a:lnTo>
                <a:lnTo>
                  <a:pt x="0" y="1214471"/>
                </a:lnTo>
                <a:lnTo>
                  <a:pt x="0" y="0"/>
                </a:lnTo>
                <a:close/>
              </a:path>
            </a:pathLst>
          </a:custGeom>
          <a:blipFill>
            <a:blip r:embed="rId7">
              <a:alphaModFix amt="43999"/>
            </a:blip>
            <a:stretch>
              <a:fillRect/>
            </a:stretch>
          </a:blipFill>
        </p:spPr>
        <p:txBody>
          <a:bodyPr/>
          <a:lstStyle/>
          <a:p>
            <a:endParaRPr lang="ja-JP" altLang="en-US"/>
          </a:p>
        </p:txBody>
      </p:sp>
      <p:sp>
        <p:nvSpPr>
          <p:cNvPr id="15" name="Freeform 15"/>
          <p:cNvSpPr/>
          <p:nvPr/>
        </p:nvSpPr>
        <p:spPr>
          <a:xfrm rot="3492190">
            <a:off x="5376178" y="8239742"/>
            <a:ext cx="1622449" cy="1511828"/>
          </a:xfrm>
          <a:custGeom>
            <a:avLst/>
            <a:gdLst/>
            <a:ahLst/>
            <a:cxnLst/>
            <a:rect l="l" t="t" r="r" b="b"/>
            <a:pathLst>
              <a:path w="1622449" h="1511828">
                <a:moveTo>
                  <a:pt x="0" y="0"/>
                </a:moveTo>
                <a:lnTo>
                  <a:pt x="1622449" y="0"/>
                </a:lnTo>
                <a:lnTo>
                  <a:pt x="1622449" y="1511828"/>
                </a:lnTo>
                <a:lnTo>
                  <a:pt x="0" y="1511828"/>
                </a:lnTo>
                <a:lnTo>
                  <a:pt x="0" y="0"/>
                </a:lnTo>
                <a:close/>
              </a:path>
            </a:pathLst>
          </a:custGeom>
          <a:blipFill>
            <a:blip r:embed="rId3"/>
            <a:stretch>
              <a:fillRect/>
            </a:stretch>
          </a:blipFill>
        </p:spPr>
        <p:txBody>
          <a:bodyPr/>
          <a:lstStyle/>
          <a:p>
            <a:endParaRPr lang="ja-JP" altLang="en-US"/>
          </a:p>
        </p:txBody>
      </p:sp>
      <p:sp>
        <p:nvSpPr>
          <p:cNvPr id="16" name="Freeform 16"/>
          <p:cNvSpPr/>
          <p:nvPr/>
        </p:nvSpPr>
        <p:spPr>
          <a:xfrm rot="3492190">
            <a:off x="342700" y="6175668"/>
            <a:ext cx="1622449" cy="1511828"/>
          </a:xfrm>
          <a:custGeom>
            <a:avLst/>
            <a:gdLst/>
            <a:ahLst/>
            <a:cxnLst/>
            <a:rect l="l" t="t" r="r" b="b"/>
            <a:pathLst>
              <a:path w="1622449" h="1511828">
                <a:moveTo>
                  <a:pt x="0" y="0"/>
                </a:moveTo>
                <a:lnTo>
                  <a:pt x="1622449" y="0"/>
                </a:lnTo>
                <a:lnTo>
                  <a:pt x="1622449" y="1511828"/>
                </a:lnTo>
                <a:lnTo>
                  <a:pt x="0" y="1511828"/>
                </a:lnTo>
                <a:lnTo>
                  <a:pt x="0" y="0"/>
                </a:lnTo>
                <a:close/>
              </a:path>
            </a:pathLst>
          </a:custGeom>
          <a:blipFill>
            <a:blip r:embed="rId3"/>
            <a:stretch>
              <a:fillRect/>
            </a:stretch>
          </a:blipFill>
        </p:spPr>
        <p:txBody>
          <a:bodyPr/>
          <a:lstStyle/>
          <a:p>
            <a:endParaRPr lang="ja-JP" altLang="en-US"/>
          </a:p>
        </p:txBody>
      </p:sp>
      <p:sp>
        <p:nvSpPr>
          <p:cNvPr id="17" name="TextBox 17"/>
          <p:cNvSpPr txBox="1"/>
          <p:nvPr/>
        </p:nvSpPr>
        <p:spPr>
          <a:xfrm>
            <a:off x="300171" y="7758667"/>
            <a:ext cx="1810394" cy="604520"/>
          </a:xfrm>
          <a:prstGeom prst="rect">
            <a:avLst/>
          </a:prstGeom>
        </p:spPr>
        <p:txBody>
          <a:bodyPr lIns="0" tIns="0" rIns="0" bIns="0" rtlCol="0" anchor="t">
            <a:spAutoFit/>
          </a:bodyPr>
          <a:lstStyle/>
          <a:p>
            <a:pPr algn="l">
              <a:lnSpc>
                <a:spcPts val="1820"/>
              </a:lnSpc>
            </a:pPr>
            <a:r>
              <a:rPr lang="en-US" sz="1400" b="1" spc="19">
                <a:solidFill>
                  <a:srgbClr val="004AAD"/>
                </a:solidFill>
                <a:latin typeface="筑紫Aオールド明朝（N仕様） Bold"/>
                <a:ea typeface="筑紫Aオールド明朝（N仕様） Bold"/>
                <a:cs typeface="筑紫Aオールド明朝（N仕様） Bold"/>
                <a:sym typeface="筑紫Aオールド明朝（N仕様） Bold"/>
              </a:rPr>
              <a:t>Q4　飲酒後の接種は</a:t>
            </a:r>
          </a:p>
          <a:p>
            <a:pPr marL="0" lvl="0" indent="0" algn="l">
              <a:lnSpc>
                <a:spcPts val="1820"/>
              </a:lnSpc>
            </a:pPr>
            <a:r>
              <a:rPr lang="en-US" sz="1400" b="1" spc="19">
                <a:solidFill>
                  <a:srgbClr val="004AAD"/>
                </a:solidFill>
                <a:latin typeface="筑紫Aオールド明朝（N仕様） Bold"/>
                <a:ea typeface="筑紫Aオールド明朝（N仕様） Bold"/>
                <a:cs typeface="筑紫Aオールド明朝（N仕様） Bold"/>
                <a:sym typeface="筑紫Aオールド明朝（N仕様） Bold"/>
              </a:rPr>
              <a:t>　　　　可能？</a:t>
            </a:r>
          </a:p>
        </p:txBody>
      </p:sp>
      <p:sp>
        <p:nvSpPr>
          <p:cNvPr id="18" name="TextBox 18"/>
          <p:cNvSpPr txBox="1"/>
          <p:nvPr/>
        </p:nvSpPr>
        <p:spPr>
          <a:xfrm>
            <a:off x="2461958" y="7730092"/>
            <a:ext cx="2636083" cy="604503"/>
          </a:xfrm>
          <a:prstGeom prst="rect">
            <a:avLst/>
          </a:prstGeom>
        </p:spPr>
        <p:txBody>
          <a:bodyPr lIns="0" tIns="0" rIns="0" bIns="0" rtlCol="0" anchor="t">
            <a:spAutoFit/>
          </a:bodyPr>
          <a:lstStyle/>
          <a:p>
            <a:pPr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Q5　予防接種をしたのに</a:t>
            </a:r>
          </a:p>
          <a:p>
            <a:pPr marL="0" lvl="0" indent="0"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　インフルエンザになりました</a:t>
            </a:r>
          </a:p>
        </p:txBody>
      </p:sp>
      <p:sp>
        <p:nvSpPr>
          <p:cNvPr id="19" name="Freeform 19"/>
          <p:cNvSpPr/>
          <p:nvPr/>
        </p:nvSpPr>
        <p:spPr>
          <a:xfrm rot="3492190">
            <a:off x="298712" y="8301954"/>
            <a:ext cx="1622449" cy="1511828"/>
          </a:xfrm>
          <a:custGeom>
            <a:avLst/>
            <a:gdLst/>
            <a:ahLst/>
            <a:cxnLst/>
            <a:rect l="l" t="t" r="r" b="b"/>
            <a:pathLst>
              <a:path w="1622449" h="1511828">
                <a:moveTo>
                  <a:pt x="0" y="0"/>
                </a:moveTo>
                <a:lnTo>
                  <a:pt x="1622449" y="0"/>
                </a:lnTo>
                <a:lnTo>
                  <a:pt x="1622449" y="1511827"/>
                </a:lnTo>
                <a:lnTo>
                  <a:pt x="0" y="1511827"/>
                </a:lnTo>
                <a:lnTo>
                  <a:pt x="0" y="0"/>
                </a:lnTo>
                <a:close/>
              </a:path>
            </a:pathLst>
          </a:custGeom>
          <a:blipFill>
            <a:blip r:embed="rId3"/>
            <a:stretch>
              <a:fillRect/>
            </a:stretch>
          </a:blipFill>
        </p:spPr>
        <p:txBody>
          <a:bodyPr/>
          <a:lstStyle/>
          <a:p>
            <a:endParaRPr lang="ja-JP" altLang="en-US"/>
          </a:p>
        </p:txBody>
      </p:sp>
      <p:sp>
        <p:nvSpPr>
          <p:cNvPr id="20" name="Freeform 20"/>
          <p:cNvSpPr/>
          <p:nvPr/>
        </p:nvSpPr>
        <p:spPr>
          <a:xfrm rot="3492190">
            <a:off x="2837445" y="8270848"/>
            <a:ext cx="1622449" cy="1511828"/>
          </a:xfrm>
          <a:custGeom>
            <a:avLst/>
            <a:gdLst/>
            <a:ahLst/>
            <a:cxnLst/>
            <a:rect l="l" t="t" r="r" b="b"/>
            <a:pathLst>
              <a:path w="1622449" h="1511828">
                <a:moveTo>
                  <a:pt x="0" y="0"/>
                </a:moveTo>
                <a:lnTo>
                  <a:pt x="1622449" y="0"/>
                </a:lnTo>
                <a:lnTo>
                  <a:pt x="1622449" y="1511828"/>
                </a:lnTo>
                <a:lnTo>
                  <a:pt x="0" y="1511828"/>
                </a:lnTo>
                <a:lnTo>
                  <a:pt x="0" y="0"/>
                </a:lnTo>
                <a:close/>
              </a:path>
            </a:pathLst>
          </a:custGeom>
          <a:blipFill>
            <a:blip r:embed="rId3"/>
            <a:stretch>
              <a:fillRect/>
            </a:stretch>
          </a:blipFill>
        </p:spPr>
        <p:txBody>
          <a:bodyPr/>
          <a:lstStyle/>
          <a:p>
            <a:endParaRPr lang="ja-JP" altLang="en-US"/>
          </a:p>
        </p:txBody>
      </p:sp>
      <p:sp>
        <p:nvSpPr>
          <p:cNvPr id="21" name="Freeform 21"/>
          <p:cNvSpPr/>
          <p:nvPr/>
        </p:nvSpPr>
        <p:spPr>
          <a:xfrm>
            <a:off x="6019375" y="3927172"/>
            <a:ext cx="1592799" cy="1604835"/>
          </a:xfrm>
          <a:custGeom>
            <a:avLst/>
            <a:gdLst/>
            <a:ahLst/>
            <a:cxnLst/>
            <a:rect l="l" t="t" r="r" b="b"/>
            <a:pathLst>
              <a:path w="1592799" h="1604835">
                <a:moveTo>
                  <a:pt x="0" y="0"/>
                </a:moveTo>
                <a:lnTo>
                  <a:pt x="1592799" y="0"/>
                </a:lnTo>
                <a:lnTo>
                  <a:pt x="1592799" y="1604835"/>
                </a:lnTo>
                <a:lnTo>
                  <a:pt x="0" y="1604835"/>
                </a:lnTo>
                <a:lnTo>
                  <a:pt x="0" y="0"/>
                </a:lnTo>
                <a:close/>
              </a:path>
            </a:pathLst>
          </a:custGeom>
          <a:blipFill>
            <a:blip r:embed="rId8">
              <a:alphaModFix amt="65000"/>
              <a:extLst>
                <a:ext uri="{96DAC541-7B7A-43D3-8B79-37D633B846F1}">
                  <asvg:svgBlip xmlns:asvg="http://schemas.microsoft.com/office/drawing/2016/SVG/main" r:embed="rId9"/>
                </a:ext>
              </a:extLst>
            </a:blip>
            <a:stretch>
              <a:fillRect/>
            </a:stretch>
          </a:blipFill>
        </p:spPr>
        <p:txBody>
          <a:bodyPr/>
          <a:lstStyle/>
          <a:p>
            <a:endParaRPr lang="ja-JP" altLang="en-US"/>
          </a:p>
        </p:txBody>
      </p:sp>
      <p:sp>
        <p:nvSpPr>
          <p:cNvPr id="22" name="Freeform 22"/>
          <p:cNvSpPr/>
          <p:nvPr/>
        </p:nvSpPr>
        <p:spPr>
          <a:xfrm>
            <a:off x="6994127" y="4836335"/>
            <a:ext cx="408769" cy="744448"/>
          </a:xfrm>
          <a:custGeom>
            <a:avLst/>
            <a:gdLst/>
            <a:ahLst/>
            <a:cxnLst/>
            <a:rect l="l" t="t" r="r" b="b"/>
            <a:pathLst>
              <a:path w="408769" h="744448">
                <a:moveTo>
                  <a:pt x="0" y="0"/>
                </a:moveTo>
                <a:lnTo>
                  <a:pt x="408770" y="0"/>
                </a:lnTo>
                <a:lnTo>
                  <a:pt x="408770" y="744448"/>
                </a:lnTo>
                <a:lnTo>
                  <a:pt x="0" y="744448"/>
                </a:lnTo>
                <a:lnTo>
                  <a:pt x="0" y="0"/>
                </a:lnTo>
                <a:close/>
              </a:path>
            </a:pathLst>
          </a:custGeom>
          <a:blipFill>
            <a:blip r:embed="rId10">
              <a:alphaModFix amt="65000"/>
              <a:extLst>
                <a:ext uri="{96DAC541-7B7A-43D3-8B79-37D633B846F1}">
                  <asvg:svgBlip xmlns:asvg="http://schemas.microsoft.com/office/drawing/2016/SVG/main" r:embed="rId11"/>
                </a:ext>
              </a:extLst>
            </a:blip>
            <a:stretch>
              <a:fillRect/>
            </a:stretch>
          </a:blipFill>
        </p:spPr>
        <p:txBody>
          <a:bodyPr/>
          <a:lstStyle/>
          <a:p>
            <a:endParaRPr lang="ja-JP" altLang="en-US"/>
          </a:p>
        </p:txBody>
      </p:sp>
      <p:sp>
        <p:nvSpPr>
          <p:cNvPr id="23" name="TextBox 23"/>
          <p:cNvSpPr txBox="1"/>
          <p:nvPr/>
        </p:nvSpPr>
        <p:spPr>
          <a:xfrm>
            <a:off x="4349698" y="9948512"/>
            <a:ext cx="3144309" cy="633627"/>
          </a:xfrm>
          <a:prstGeom prst="rect">
            <a:avLst/>
          </a:prstGeom>
        </p:spPr>
        <p:txBody>
          <a:bodyPr lIns="0" tIns="0" rIns="0" bIns="0" rtlCol="0" anchor="t">
            <a:spAutoFit/>
          </a:bodyPr>
          <a:lstStyle/>
          <a:p>
            <a:pPr algn="l">
              <a:lnSpc>
                <a:spcPts val="1504"/>
              </a:lnSpc>
            </a:pPr>
            <a:r>
              <a:rPr lang="en-US" sz="885" b="1" spc="100">
                <a:solidFill>
                  <a:srgbClr val="343C34"/>
                </a:solidFill>
                <a:latin typeface="マティス Medium"/>
                <a:ea typeface="マティス Medium"/>
                <a:cs typeface="マティス Medium"/>
                <a:sym typeface="マティス Medium"/>
              </a:rPr>
              <a:t>住所：〒150-0042　東京都渋谷区宇田川町20-17 　　　　　　　　　　 NMF公園通りビル３・4・5階</a:t>
            </a:r>
          </a:p>
          <a:p>
            <a:pPr algn="l">
              <a:lnSpc>
                <a:spcPts val="1504"/>
              </a:lnSpc>
            </a:pPr>
            <a:r>
              <a:rPr lang="en-US" sz="885" b="1" spc="100">
                <a:solidFill>
                  <a:srgbClr val="343C34"/>
                </a:solidFill>
                <a:latin typeface="マティス Medium"/>
                <a:ea typeface="マティス Medium"/>
                <a:cs typeface="マティス Medium"/>
                <a:sym typeface="マティス Medium"/>
              </a:rPr>
              <a:t>Webサイト : https://mymc.jp/ </a:t>
            </a:r>
          </a:p>
        </p:txBody>
      </p:sp>
      <p:grpSp>
        <p:nvGrpSpPr>
          <p:cNvPr id="24" name="Group 24"/>
          <p:cNvGrpSpPr/>
          <p:nvPr/>
        </p:nvGrpSpPr>
        <p:grpSpPr>
          <a:xfrm>
            <a:off x="220436" y="9817320"/>
            <a:ext cx="2480442" cy="617239"/>
            <a:chOff x="0" y="0"/>
            <a:chExt cx="3307255" cy="822986"/>
          </a:xfrm>
        </p:grpSpPr>
        <p:sp>
          <p:nvSpPr>
            <p:cNvPr id="25" name="Freeform 25"/>
            <p:cNvSpPr/>
            <p:nvPr/>
          </p:nvSpPr>
          <p:spPr>
            <a:xfrm>
              <a:off x="0" y="0"/>
              <a:ext cx="3026324" cy="822986"/>
            </a:xfrm>
            <a:custGeom>
              <a:avLst/>
              <a:gdLst/>
              <a:ahLst/>
              <a:cxnLst/>
              <a:rect l="l" t="t" r="r" b="b"/>
              <a:pathLst>
                <a:path w="3026324" h="822986">
                  <a:moveTo>
                    <a:pt x="0" y="0"/>
                  </a:moveTo>
                  <a:lnTo>
                    <a:pt x="3026324" y="0"/>
                  </a:lnTo>
                  <a:lnTo>
                    <a:pt x="3026324" y="822986"/>
                  </a:lnTo>
                  <a:lnTo>
                    <a:pt x="0" y="822986"/>
                  </a:lnTo>
                  <a:lnTo>
                    <a:pt x="0" y="0"/>
                  </a:lnTo>
                  <a:close/>
                </a:path>
              </a:pathLst>
            </a:custGeom>
            <a:blipFill>
              <a:blip r:embed="rId12"/>
              <a:stretch>
                <a:fillRect/>
              </a:stretch>
            </a:blipFill>
          </p:spPr>
          <p:txBody>
            <a:bodyPr/>
            <a:lstStyle/>
            <a:p>
              <a:endParaRPr lang="ja-JP" altLang="en-US"/>
            </a:p>
          </p:txBody>
        </p:sp>
        <p:sp>
          <p:nvSpPr>
            <p:cNvPr id="26" name="TextBox 26"/>
            <p:cNvSpPr txBox="1"/>
            <p:nvPr/>
          </p:nvSpPr>
          <p:spPr>
            <a:xfrm>
              <a:off x="1370214" y="540698"/>
              <a:ext cx="1937042" cy="282288"/>
            </a:xfrm>
            <a:prstGeom prst="rect">
              <a:avLst/>
            </a:prstGeom>
          </p:spPr>
          <p:txBody>
            <a:bodyPr lIns="0" tIns="0" rIns="0" bIns="0" rtlCol="0" anchor="t">
              <a:spAutoFit/>
            </a:bodyPr>
            <a:lstStyle/>
            <a:p>
              <a:pPr marL="0" lvl="0" indent="0" algn="ctr">
                <a:lnSpc>
                  <a:spcPts val="1466"/>
                </a:lnSpc>
                <a:spcBef>
                  <a:spcPct val="0"/>
                </a:spcBef>
              </a:pPr>
              <a:r>
                <a:rPr lang="en-US" sz="862" b="1" spc="97">
                  <a:solidFill>
                    <a:srgbClr val="343C34"/>
                  </a:solidFill>
                  <a:latin typeface="マティス Medium"/>
                  <a:ea typeface="マティス Medium"/>
                  <a:cs typeface="マティス Medium"/>
                  <a:sym typeface="マティス Medium"/>
                </a:rPr>
                <a:t>　TEL: 03-4579-9011</a:t>
              </a:r>
            </a:p>
          </p:txBody>
        </p:sp>
      </p:grpSp>
      <p:sp>
        <p:nvSpPr>
          <p:cNvPr id="27" name="TextBox 27"/>
          <p:cNvSpPr txBox="1"/>
          <p:nvPr/>
        </p:nvSpPr>
        <p:spPr>
          <a:xfrm>
            <a:off x="480460" y="6148942"/>
            <a:ext cx="1699386" cy="1381125"/>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稀に患部が腫れたり赤くなる場合があります。安静にしていれば回復するケースがほとんどですが、気になる場合は内科に診てもらいましょう。</a:t>
            </a:r>
          </a:p>
        </p:txBody>
      </p:sp>
      <p:sp>
        <p:nvSpPr>
          <p:cNvPr id="28" name="TextBox 28"/>
          <p:cNvSpPr txBox="1"/>
          <p:nvPr/>
        </p:nvSpPr>
        <p:spPr>
          <a:xfrm>
            <a:off x="5170750" y="5642864"/>
            <a:ext cx="2029250" cy="604503"/>
          </a:xfrm>
          <a:prstGeom prst="rect">
            <a:avLst/>
          </a:prstGeom>
        </p:spPr>
        <p:txBody>
          <a:bodyPr lIns="0" tIns="0" rIns="0" bIns="0" rtlCol="0" anchor="t">
            <a:spAutoFit/>
          </a:bodyPr>
          <a:lstStyle/>
          <a:p>
            <a:pPr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Q3　効果の持続期間は</a:t>
            </a:r>
          </a:p>
          <a:p>
            <a:pPr marL="0" lvl="0" indent="0"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　　　　どの程度？</a:t>
            </a:r>
          </a:p>
        </p:txBody>
      </p:sp>
      <p:sp>
        <p:nvSpPr>
          <p:cNvPr id="29" name="TextBox 29"/>
          <p:cNvSpPr txBox="1"/>
          <p:nvPr/>
        </p:nvSpPr>
        <p:spPr>
          <a:xfrm>
            <a:off x="220436" y="5718342"/>
            <a:ext cx="2134015" cy="437960"/>
          </a:xfrm>
          <a:prstGeom prst="rect">
            <a:avLst/>
          </a:prstGeom>
        </p:spPr>
        <p:txBody>
          <a:bodyPr lIns="0" tIns="0" rIns="0" bIns="0" rtlCol="0" anchor="t">
            <a:spAutoFit/>
          </a:bodyPr>
          <a:lstStyle/>
          <a:p>
            <a:pPr marL="0" lvl="0" indent="0" algn="l">
              <a:lnSpc>
                <a:spcPts val="2566"/>
              </a:lnSpc>
              <a:spcBef>
                <a:spcPct val="0"/>
              </a:spcBef>
            </a:pPr>
            <a:r>
              <a:rPr lang="en-US" sz="1449" b="1" spc="20">
                <a:solidFill>
                  <a:srgbClr val="004AAD"/>
                </a:solidFill>
                <a:latin typeface="筑紫Aオールド明朝（N仕様） Bold"/>
                <a:ea typeface="筑紫Aオールド明朝（N仕様） Bold"/>
                <a:cs typeface="筑紫Aオールド明朝（N仕様） Bold"/>
                <a:sym typeface="筑紫Aオールド明朝（N仕様） Bold"/>
              </a:rPr>
              <a:t>Q1　副反応はある？</a:t>
            </a:r>
          </a:p>
        </p:txBody>
      </p:sp>
      <p:sp>
        <p:nvSpPr>
          <p:cNvPr id="30" name="TextBox 30"/>
          <p:cNvSpPr txBox="1"/>
          <p:nvPr/>
        </p:nvSpPr>
        <p:spPr>
          <a:xfrm>
            <a:off x="6642717" y="2830748"/>
            <a:ext cx="557283" cy="474726"/>
          </a:xfrm>
          <a:prstGeom prst="rect">
            <a:avLst/>
          </a:prstGeom>
        </p:spPr>
        <p:txBody>
          <a:bodyPr lIns="0" tIns="0" rIns="0" bIns="0" rtlCol="0" anchor="t">
            <a:spAutoFit/>
          </a:bodyPr>
          <a:lstStyle/>
          <a:p>
            <a:pPr algn="ctr">
              <a:lnSpc>
                <a:spcPts val="2831"/>
              </a:lnSpc>
              <a:spcBef>
                <a:spcPct val="0"/>
              </a:spcBef>
            </a:pPr>
            <a:r>
              <a:rPr lang="en-US" sz="1599" spc="187">
                <a:solidFill>
                  <a:srgbClr val="343C34"/>
                </a:solidFill>
                <a:latin typeface="筑紫Aオールド明朝（N仕様）"/>
                <a:ea typeface="筑紫Aオールド明朝（N仕様）"/>
                <a:cs typeface="筑紫Aオールド明朝（N仕様）"/>
                <a:sym typeface="筑紫Aオールド明朝（N仕様）"/>
              </a:rPr>
              <a:t>sun</a:t>
            </a:r>
          </a:p>
        </p:txBody>
      </p:sp>
      <p:sp>
        <p:nvSpPr>
          <p:cNvPr id="31" name="TextBox 31"/>
          <p:cNvSpPr txBox="1"/>
          <p:nvPr/>
        </p:nvSpPr>
        <p:spPr>
          <a:xfrm>
            <a:off x="4424157" y="3358283"/>
            <a:ext cx="3448236" cy="373944"/>
          </a:xfrm>
          <a:prstGeom prst="rect">
            <a:avLst/>
          </a:prstGeom>
        </p:spPr>
        <p:txBody>
          <a:bodyPr lIns="0" tIns="0" rIns="0" bIns="0" rtlCol="0" anchor="t">
            <a:spAutoFit/>
          </a:bodyPr>
          <a:lstStyle/>
          <a:p>
            <a:pPr marL="0" lvl="0" indent="0" algn="l">
              <a:lnSpc>
                <a:spcPts val="1963"/>
              </a:lnSpc>
              <a:spcBef>
                <a:spcPct val="0"/>
              </a:spcBef>
            </a:pPr>
            <a:r>
              <a:rPr lang="en-US" sz="1402" spc="251">
                <a:solidFill>
                  <a:srgbClr val="343C34"/>
                </a:solidFill>
                <a:latin typeface="筑紫Aオールド明朝（N仕様）"/>
                <a:ea typeface="筑紫Aオールド明朝（N仕様）"/>
                <a:cs typeface="筑紫Aオールド明朝（N仕様）"/>
                <a:sym typeface="筑紫Aオールド明朝（N仕様）"/>
              </a:rPr>
              <a:t>■受付時間　：　~　：</a:t>
            </a:r>
          </a:p>
        </p:txBody>
      </p:sp>
      <p:sp>
        <p:nvSpPr>
          <p:cNvPr id="32" name="TextBox 32"/>
          <p:cNvSpPr txBox="1"/>
          <p:nvPr/>
        </p:nvSpPr>
        <p:spPr>
          <a:xfrm>
            <a:off x="5174221" y="2497288"/>
            <a:ext cx="1505670" cy="1221032"/>
          </a:xfrm>
          <a:prstGeom prst="rect">
            <a:avLst/>
          </a:prstGeom>
        </p:spPr>
        <p:txBody>
          <a:bodyPr lIns="0" tIns="0" rIns="0" bIns="0" rtlCol="0" anchor="t">
            <a:spAutoFit/>
          </a:bodyPr>
          <a:lstStyle/>
          <a:p>
            <a:pPr algn="ctr">
              <a:lnSpc>
                <a:spcPts val="7174"/>
              </a:lnSpc>
              <a:spcBef>
                <a:spcPct val="0"/>
              </a:spcBef>
            </a:pPr>
            <a:r>
              <a:rPr lang="en-US" sz="4053" spc="56" dirty="0">
                <a:solidFill>
                  <a:srgbClr val="343C34"/>
                </a:solidFill>
                <a:latin typeface="筑紫Aオールド明朝（N仕様）"/>
                <a:ea typeface="筑紫Aオールド明朝（N仕様）"/>
                <a:cs typeface="筑紫Aオールド明朝（N仕様）"/>
                <a:sym typeface="筑紫Aオールド明朝（N仕様）"/>
              </a:rPr>
              <a:t>○.○</a:t>
            </a:r>
          </a:p>
        </p:txBody>
      </p:sp>
      <p:sp>
        <p:nvSpPr>
          <p:cNvPr id="33" name="TextBox 33"/>
          <p:cNvSpPr txBox="1"/>
          <p:nvPr/>
        </p:nvSpPr>
        <p:spPr>
          <a:xfrm>
            <a:off x="4593162" y="2155766"/>
            <a:ext cx="1416784" cy="607391"/>
          </a:xfrm>
          <a:prstGeom prst="rect">
            <a:avLst/>
          </a:prstGeom>
        </p:spPr>
        <p:txBody>
          <a:bodyPr lIns="0" tIns="0" rIns="0" bIns="0" rtlCol="0" anchor="t">
            <a:spAutoFit/>
          </a:bodyPr>
          <a:lstStyle/>
          <a:p>
            <a:pPr algn="ctr">
              <a:lnSpc>
                <a:spcPts val="3547"/>
              </a:lnSpc>
              <a:spcBef>
                <a:spcPct val="0"/>
              </a:spcBef>
            </a:pPr>
            <a:r>
              <a:rPr lang="en-US" sz="2004" spc="234">
                <a:solidFill>
                  <a:srgbClr val="343C34"/>
                </a:solidFill>
                <a:latin typeface="筑紫Aオールド明朝（N仕様）"/>
                <a:ea typeface="筑紫Aオールド明朝（N仕様）"/>
                <a:cs typeface="筑紫Aオールド明朝（N仕様）"/>
                <a:sym typeface="筑紫Aオールド明朝（N仕様）"/>
              </a:rPr>
              <a:t>開催日程</a:t>
            </a:r>
          </a:p>
        </p:txBody>
      </p:sp>
      <p:sp>
        <p:nvSpPr>
          <p:cNvPr id="34" name="TextBox 34"/>
          <p:cNvSpPr txBox="1"/>
          <p:nvPr/>
        </p:nvSpPr>
        <p:spPr>
          <a:xfrm>
            <a:off x="220436" y="4296271"/>
            <a:ext cx="3644913" cy="720090"/>
          </a:xfrm>
          <a:prstGeom prst="rect">
            <a:avLst/>
          </a:prstGeom>
        </p:spPr>
        <p:txBody>
          <a:bodyPr lIns="0" tIns="0" rIns="0" bIns="0" rtlCol="0" anchor="t">
            <a:spAutoFit/>
          </a:bodyPr>
          <a:lstStyle/>
          <a:p>
            <a:pPr algn="l">
              <a:lnSpc>
                <a:spcPts val="1650"/>
              </a:lnSpc>
            </a:pPr>
            <a:r>
              <a:rPr lang="en-US" sz="1100" spc="124">
                <a:solidFill>
                  <a:srgbClr val="343C34"/>
                </a:solidFill>
                <a:latin typeface="筑紫Aオールド明朝（N仕様）"/>
                <a:ea typeface="筑紫Aオールド明朝（N仕様）"/>
                <a:cs typeface="筑紫Aオールド明朝（N仕様）"/>
                <a:sym typeface="筑紫Aオールド明朝（N仕様）"/>
              </a:rPr>
              <a:t> 今年度のインフルエンザ予防接種のご案内です。</a:t>
            </a:r>
          </a:p>
          <a:p>
            <a:pPr algn="l">
              <a:lnSpc>
                <a:spcPts val="1650"/>
              </a:lnSpc>
            </a:pPr>
            <a:r>
              <a:rPr lang="en-US" sz="1100" spc="124">
                <a:solidFill>
                  <a:srgbClr val="343C34"/>
                </a:solidFill>
                <a:latin typeface="筑紫Aオールド明朝（N仕様）"/>
                <a:ea typeface="筑紫Aオールド明朝（N仕様）"/>
                <a:cs typeface="筑紫Aオールド明朝（N仕様）"/>
                <a:sym typeface="筑紫Aオールド明朝（N仕様）"/>
              </a:rPr>
              <a:t>下記日程にて集団予防接種を開催いたしますので、皆様ご確認ください。</a:t>
            </a:r>
          </a:p>
        </p:txBody>
      </p:sp>
      <p:sp>
        <p:nvSpPr>
          <p:cNvPr id="35" name="TextBox 35"/>
          <p:cNvSpPr txBox="1"/>
          <p:nvPr/>
        </p:nvSpPr>
        <p:spPr>
          <a:xfrm>
            <a:off x="-55673" y="3209156"/>
            <a:ext cx="4048615" cy="926536"/>
          </a:xfrm>
          <a:prstGeom prst="rect">
            <a:avLst/>
          </a:prstGeom>
        </p:spPr>
        <p:txBody>
          <a:bodyPr wrap="square" lIns="0" tIns="0" rIns="0" bIns="0" rtlCol="0" anchor="t">
            <a:spAutoFit/>
          </a:bodyPr>
          <a:lstStyle/>
          <a:p>
            <a:pPr algn="ctr">
              <a:lnSpc>
                <a:spcPts val="3749"/>
              </a:lnSpc>
            </a:pPr>
            <a:r>
              <a:rPr lang="en-US" sz="2400" b="1" spc="24" dirty="0" err="1">
                <a:solidFill>
                  <a:srgbClr val="004AAD"/>
                </a:solidFill>
                <a:latin typeface="筑紫Aオールド明朝（N仕様） Medium"/>
                <a:ea typeface="筑紫Aオールド明朝（N仕様） Medium"/>
                <a:cs typeface="筑紫Aオールド明朝（N仕様） Medium"/>
                <a:sym typeface="筑紫Aオールド明朝（N仕様） Medium"/>
              </a:rPr>
              <a:t>インフルエンザ予防接種の</a:t>
            </a:r>
            <a:endParaRPr lang="en-US" sz="2400" b="1" spc="24" dirty="0">
              <a:solidFill>
                <a:srgbClr val="004AAD"/>
              </a:solidFill>
              <a:latin typeface="筑紫Aオールド明朝（N仕様） Medium"/>
              <a:ea typeface="筑紫Aオールド明朝（N仕様） Medium"/>
              <a:cs typeface="筑紫Aオールド明朝（N仕様） Medium"/>
              <a:sym typeface="筑紫Aオールド明朝（N仕様） Medium"/>
            </a:endParaRPr>
          </a:p>
          <a:p>
            <a:pPr marL="0" lvl="0" indent="0" algn="ctr">
              <a:lnSpc>
                <a:spcPts val="3749"/>
              </a:lnSpc>
            </a:pPr>
            <a:r>
              <a:rPr lang="en-US" sz="2400" b="1" spc="24" dirty="0" err="1">
                <a:solidFill>
                  <a:srgbClr val="004AAD"/>
                </a:solidFill>
                <a:latin typeface="筑紫Aオールド明朝（N仕様） Medium"/>
                <a:ea typeface="筑紫Aオールド明朝（N仕様） Medium"/>
                <a:cs typeface="筑紫Aオールド明朝（N仕様） Medium"/>
                <a:sym typeface="筑紫Aオールド明朝（N仕様） Medium"/>
              </a:rPr>
              <a:t>ご案内</a:t>
            </a:r>
            <a:endParaRPr lang="en-US" sz="2400" b="1" spc="24" dirty="0">
              <a:solidFill>
                <a:srgbClr val="004AAD"/>
              </a:solidFill>
              <a:latin typeface="筑紫Aオールド明朝（N仕様） Medium"/>
              <a:ea typeface="筑紫Aオールド明朝（N仕様） Medium"/>
              <a:cs typeface="筑紫Aオールド明朝（N仕様） Medium"/>
              <a:sym typeface="筑紫Aオールド明朝（N仕様） Medium"/>
            </a:endParaRPr>
          </a:p>
        </p:txBody>
      </p:sp>
      <p:sp>
        <p:nvSpPr>
          <p:cNvPr id="36" name="TextBox 36"/>
          <p:cNvSpPr txBox="1"/>
          <p:nvPr/>
        </p:nvSpPr>
        <p:spPr>
          <a:xfrm>
            <a:off x="4424157" y="3765247"/>
            <a:ext cx="3448236" cy="373944"/>
          </a:xfrm>
          <a:prstGeom prst="rect">
            <a:avLst/>
          </a:prstGeom>
        </p:spPr>
        <p:txBody>
          <a:bodyPr lIns="0" tIns="0" rIns="0" bIns="0" rtlCol="0" anchor="t">
            <a:spAutoFit/>
          </a:bodyPr>
          <a:lstStyle/>
          <a:p>
            <a:pPr marL="0" lvl="0" indent="0" algn="l">
              <a:lnSpc>
                <a:spcPts val="1963"/>
              </a:lnSpc>
              <a:spcBef>
                <a:spcPct val="0"/>
              </a:spcBef>
            </a:pPr>
            <a:r>
              <a:rPr lang="en-US" sz="1402" spc="251">
                <a:solidFill>
                  <a:srgbClr val="343C34"/>
                </a:solidFill>
                <a:latin typeface="筑紫Aオールド明朝（N仕様）"/>
                <a:ea typeface="筑紫Aオールド明朝（N仕様）"/>
                <a:cs typeface="筑紫Aオールド明朝（N仕様）"/>
                <a:sym typeface="筑紫Aオールド明朝（N仕様）"/>
              </a:rPr>
              <a:t>■開催場所</a:t>
            </a:r>
          </a:p>
        </p:txBody>
      </p:sp>
      <p:sp>
        <p:nvSpPr>
          <p:cNvPr id="37" name="TextBox 37"/>
          <p:cNvSpPr txBox="1"/>
          <p:nvPr/>
        </p:nvSpPr>
        <p:spPr>
          <a:xfrm>
            <a:off x="4424157" y="4144335"/>
            <a:ext cx="3448236" cy="373944"/>
          </a:xfrm>
          <a:prstGeom prst="rect">
            <a:avLst/>
          </a:prstGeom>
        </p:spPr>
        <p:txBody>
          <a:bodyPr lIns="0" tIns="0" rIns="0" bIns="0" rtlCol="0" anchor="t">
            <a:spAutoFit/>
          </a:bodyPr>
          <a:lstStyle/>
          <a:p>
            <a:pPr marL="0" lvl="0" indent="0" algn="l">
              <a:lnSpc>
                <a:spcPts val="1963"/>
              </a:lnSpc>
              <a:spcBef>
                <a:spcPct val="0"/>
              </a:spcBef>
            </a:pPr>
            <a:r>
              <a:rPr lang="en-US" sz="1402" spc="251">
                <a:solidFill>
                  <a:srgbClr val="343C34"/>
                </a:solidFill>
                <a:latin typeface="筑紫Aオールド明朝（N仕様）"/>
                <a:ea typeface="筑紫Aオールド明朝（N仕様）"/>
                <a:cs typeface="筑紫Aオールド明朝（N仕様）"/>
                <a:sym typeface="筑紫Aオールド明朝（N仕様）"/>
              </a:rPr>
              <a:t>■持ち物　問診票、保険証</a:t>
            </a:r>
          </a:p>
        </p:txBody>
      </p:sp>
      <p:grpSp>
        <p:nvGrpSpPr>
          <p:cNvPr id="38" name="Group 38"/>
          <p:cNvGrpSpPr/>
          <p:nvPr/>
        </p:nvGrpSpPr>
        <p:grpSpPr>
          <a:xfrm>
            <a:off x="-179809" y="5094941"/>
            <a:ext cx="1871617" cy="1027797"/>
            <a:chOff x="0" y="-9525"/>
            <a:chExt cx="2495490" cy="1370396"/>
          </a:xfrm>
        </p:grpSpPr>
        <p:sp>
          <p:nvSpPr>
            <p:cNvPr id="39" name="TextBox 39"/>
            <p:cNvSpPr txBox="1"/>
            <p:nvPr/>
          </p:nvSpPr>
          <p:spPr>
            <a:xfrm>
              <a:off x="0" y="-9525"/>
              <a:ext cx="2495490" cy="144178"/>
            </a:xfrm>
            <a:prstGeom prst="rect">
              <a:avLst/>
            </a:prstGeom>
          </p:spPr>
          <p:txBody>
            <a:bodyPr lIns="0" tIns="0" rIns="0" bIns="0" rtlCol="0" anchor="t">
              <a:spAutoFit/>
            </a:bodyPr>
            <a:lstStyle/>
            <a:p>
              <a:pPr algn="ctr">
                <a:lnSpc>
                  <a:spcPts val="834"/>
                </a:lnSpc>
              </a:pPr>
              <a:r>
                <a:rPr lang="en-US" sz="672" spc="119">
                  <a:solidFill>
                    <a:srgbClr val="000000"/>
                  </a:solidFill>
                  <a:latin typeface="Kollektif"/>
                  <a:ea typeface="Kollektif"/>
                  <a:cs typeface="Kollektif"/>
                  <a:sym typeface="Kollektif"/>
                </a:rPr>
                <a:t> </a:t>
              </a:r>
            </a:p>
          </p:txBody>
        </p:sp>
        <p:sp>
          <p:nvSpPr>
            <p:cNvPr id="40" name="TextBox 40"/>
            <p:cNvSpPr txBox="1"/>
            <p:nvPr/>
          </p:nvSpPr>
          <p:spPr>
            <a:xfrm>
              <a:off x="0" y="201213"/>
              <a:ext cx="2495490" cy="540329"/>
            </a:xfrm>
            <a:prstGeom prst="rect">
              <a:avLst/>
            </a:prstGeom>
          </p:spPr>
          <p:txBody>
            <a:bodyPr lIns="0" tIns="0" rIns="0" bIns="0" rtlCol="0" anchor="t">
              <a:spAutoFit/>
            </a:bodyPr>
            <a:lstStyle/>
            <a:p>
              <a:pPr algn="ctr">
                <a:lnSpc>
                  <a:spcPts val="2491"/>
                </a:lnSpc>
              </a:pPr>
              <a:r>
                <a:rPr lang="en-US" sz="3114" i="1" spc="31" dirty="0">
                  <a:solidFill>
                    <a:srgbClr val="004AAD"/>
                  </a:solidFill>
                  <a:latin typeface="Bodoni FLF Italics"/>
                  <a:ea typeface="Bodoni FLF Italics"/>
                  <a:cs typeface="Bodoni FLF Italics"/>
                  <a:sym typeface="Bodoni FLF Italics"/>
                </a:rPr>
                <a:t>Q&amp;A!</a:t>
              </a:r>
            </a:p>
          </p:txBody>
        </p:sp>
        <p:sp>
          <p:nvSpPr>
            <p:cNvPr id="41" name="TextBox 41"/>
            <p:cNvSpPr txBox="1"/>
            <p:nvPr/>
          </p:nvSpPr>
          <p:spPr>
            <a:xfrm>
              <a:off x="0" y="972904"/>
              <a:ext cx="2495490" cy="107393"/>
            </a:xfrm>
            <a:prstGeom prst="rect">
              <a:avLst/>
            </a:prstGeom>
          </p:spPr>
          <p:txBody>
            <a:bodyPr lIns="0" tIns="0" rIns="0" bIns="0" rtlCol="0" anchor="t">
              <a:spAutoFit/>
            </a:bodyPr>
            <a:lstStyle/>
            <a:p>
              <a:pPr algn="ctr">
                <a:lnSpc>
                  <a:spcPts val="617"/>
                </a:lnSpc>
              </a:pPr>
              <a:endParaRPr/>
            </a:p>
          </p:txBody>
        </p:sp>
        <p:sp>
          <p:nvSpPr>
            <p:cNvPr id="42" name="TextBox 42"/>
            <p:cNvSpPr txBox="1"/>
            <p:nvPr/>
          </p:nvSpPr>
          <p:spPr>
            <a:xfrm>
              <a:off x="0" y="1233736"/>
              <a:ext cx="2495490" cy="127135"/>
            </a:xfrm>
            <a:prstGeom prst="rect">
              <a:avLst/>
            </a:prstGeom>
          </p:spPr>
          <p:txBody>
            <a:bodyPr lIns="0" tIns="0" rIns="0" bIns="0" rtlCol="0" anchor="t">
              <a:spAutoFit/>
            </a:bodyPr>
            <a:lstStyle/>
            <a:p>
              <a:pPr algn="ctr">
                <a:lnSpc>
                  <a:spcPts val="795"/>
                </a:lnSpc>
              </a:pPr>
              <a:endParaRPr/>
            </a:p>
          </p:txBody>
        </p:sp>
      </p:grpSp>
      <p:sp>
        <p:nvSpPr>
          <p:cNvPr id="43" name="TextBox 43"/>
          <p:cNvSpPr txBox="1"/>
          <p:nvPr/>
        </p:nvSpPr>
        <p:spPr>
          <a:xfrm>
            <a:off x="2578761" y="5642864"/>
            <a:ext cx="2087464" cy="604503"/>
          </a:xfrm>
          <a:prstGeom prst="rect">
            <a:avLst/>
          </a:prstGeom>
        </p:spPr>
        <p:txBody>
          <a:bodyPr lIns="0" tIns="0" rIns="0" bIns="0" rtlCol="0" anchor="t">
            <a:spAutoFit/>
          </a:bodyPr>
          <a:lstStyle/>
          <a:p>
            <a:pPr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Q2　コロナワクチンを</a:t>
            </a:r>
          </a:p>
          <a:p>
            <a:pPr marL="0" lvl="0" indent="0" algn="l">
              <a:lnSpc>
                <a:spcPts val="1821"/>
              </a:lnSpc>
            </a:pPr>
            <a:r>
              <a:rPr lang="en-US" sz="1401" b="1" spc="19">
                <a:solidFill>
                  <a:srgbClr val="004AAD"/>
                </a:solidFill>
                <a:latin typeface="筑紫Aオールド明朝（N仕様） Bold"/>
                <a:ea typeface="筑紫Aオールド明朝（N仕様） Bold"/>
                <a:cs typeface="筑紫Aオールド明朝（N仕様） Bold"/>
                <a:sym typeface="筑紫Aオールド明朝（N仕様） Bold"/>
              </a:rPr>
              <a:t>　　接種したが大丈夫？</a:t>
            </a:r>
          </a:p>
        </p:txBody>
      </p:sp>
      <p:sp>
        <p:nvSpPr>
          <p:cNvPr id="44" name="TextBox 44"/>
          <p:cNvSpPr txBox="1"/>
          <p:nvPr/>
        </p:nvSpPr>
        <p:spPr>
          <a:xfrm>
            <a:off x="5339938" y="7711092"/>
            <a:ext cx="2154069" cy="604520"/>
          </a:xfrm>
          <a:prstGeom prst="rect">
            <a:avLst/>
          </a:prstGeom>
        </p:spPr>
        <p:txBody>
          <a:bodyPr lIns="0" tIns="0" rIns="0" bIns="0" rtlCol="0" anchor="t">
            <a:spAutoFit/>
          </a:bodyPr>
          <a:lstStyle/>
          <a:p>
            <a:pPr algn="l">
              <a:lnSpc>
                <a:spcPts val="1820"/>
              </a:lnSpc>
            </a:pPr>
            <a:r>
              <a:rPr lang="en-US" sz="1400" b="1" spc="19">
                <a:solidFill>
                  <a:srgbClr val="004AAD"/>
                </a:solidFill>
                <a:latin typeface="筑紫Aオールド明朝（N仕様） Bold"/>
                <a:ea typeface="筑紫Aオールド明朝（N仕様） Bold"/>
                <a:cs typeface="筑紫Aオールド明朝（N仕様） Bold"/>
                <a:sym typeface="筑紫Aオールド明朝（N仕様） Bold"/>
              </a:rPr>
              <a:t>Q6　接種後抗体が</a:t>
            </a:r>
          </a:p>
          <a:p>
            <a:pPr marL="0" lvl="0" indent="0" algn="l">
              <a:lnSpc>
                <a:spcPts val="1820"/>
              </a:lnSpc>
            </a:pPr>
            <a:r>
              <a:rPr lang="en-US" sz="1400" b="1" spc="19">
                <a:solidFill>
                  <a:srgbClr val="004AAD"/>
                </a:solidFill>
                <a:latin typeface="筑紫Aオールド明朝（N仕様） Bold"/>
                <a:ea typeface="筑紫Aオールド明朝（N仕様） Bold"/>
                <a:cs typeface="筑紫Aオールド明朝（N仕様） Bold"/>
                <a:sym typeface="筑紫Aオールド明朝（N仕様） Bold"/>
              </a:rPr>
              <a:t>できるまでどのくらい？</a:t>
            </a:r>
          </a:p>
        </p:txBody>
      </p:sp>
      <p:sp>
        <p:nvSpPr>
          <p:cNvPr id="45" name="TextBox 45"/>
          <p:cNvSpPr txBox="1"/>
          <p:nvPr/>
        </p:nvSpPr>
        <p:spPr>
          <a:xfrm>
            <a:off x="2930307" y="6368017"/>
            <a:ext cx="1699386" cy="942975"/>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A.新型コロナワクチンとインフルエンザワクチンは同時接種が可能となりました。</a:t>
            </a:r>
          </a:p>
        </p:txBody>
      </p:sp>
      <p:sp>
        <p:nvSpPr>
          <p:cNvPr id="46" name="TextBox 46"/>
          <p:cNvSpPr txBox="1"/>
          <p:nvPr/>
        </p:nvSpPr>
        <p:spPr>
          <a:xfrm>
            <a:off x="5402390" y="6368017"/>
            <a:ext cx="1699386" cy="942975"/>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A.基本的には5ヶ月と言われています。流行のピークは毎年1月~2月と言われています。</a:t>
            </a:r>
          </a:p>
        </p:txBody>
      </p:sp>
      <p:sp>
        <p:nvSpPr>
          <p:cNvPr id="47" name="TextBox 47"/>
          <p:cNvSpPr txBox="1"/>
          <p:nvPr/>
        </p:nvSpPr>
        <p:spPr>
          <a:xfrm>
            <a:off x="437750" y="8483837"/>
            <a:ext cx="1699386" cy="942975"/>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A.接種当日のアルコール、過度な運動はできるだけ避けていただくようお願いします。</a:t>
            </a:r>
          </a:p>
        </p:txBody>
      </p:sp>
      <p:sp>
        <p:nvSpPr>
          <p:cNvPr id="48" name="TextBox 48"/>
          <p:cNvSpPr txBox="1"/>
          <p:nvPr/>
        </p:nvSpPr>
        <p:spPr>
          <a:xfrm>
            <a:off x="2893776" y="8455245"/>
            <a:ext cx="1699386" cy="1381125"/>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A.あくまで100％罹患しないわけではありません。重症化を防ぐ効果もありますので、できれば打っておいたほうがいいでしょう。</a:t>
            </a:r>
          </a:p>
          <a:p>
            <a:pPr algn="l">
              <a:lnSpc>
                <a:spcPts val="1799"/>
              </a:lnSpc>
            </a:pPr>
            <a:endParaRPr lang="en-US" sz="999" b="1" spc="88">
              <a:solidFill>
                <a:srgbClr val="343C34"/>
              </a:solidFill>
              <a:latin typeface="マティス Medium"/>
              <a:ea typeface="マティス Medium"/>
              <a:cs typeface="マティス Medium"/>
              <a:sym typeface="マティス Medium"/>
            </a:endParaRPr>
          </a:p>
        </p:txBody>
      </p:sp>
      <p:sp>
        <p:nvSpPr>
          <p:cNvPr id="49" name="TextBox 49"/>
          <p:cNvSpPr txBox="1"/>
          <p:nvPr/>
        </p:nvSpPr>
        <p:spPr>
          <a:xfrm>
            <a:off x="5500614" y="8483837"/>
            <a:ext cx="1699386" cy="1162050"/>
          </a:xfrm>
          <a:prstGeom prst="rect">
            <a:avLst/>
          </a:prstGeom>
        </p:spPr>
        <p:txBody>
          <a:bodyPr lIns="0" tIns="0" rIns="0" bIns="0" rtlCol="0" anchor="t">
            <a:spAutoFit/>
          </a:bodyPr>
          <a:lstStyle/>
          <a:p>
            <a:pPr algn="l">
              <a:lnSpc>
                <a:spcPts val="1799"/>
              </a:lnSpc>
            </a:pPr>
            <a:r>
              <a:rPr lang="en-US" sz="999" b="1" spc="88">
                <a:solidFill>
                  <a:srgbClr val="343C34"/>
                </a:solidFill>
                <a:latin typeface="マティス Medium"/>
                <a:ea typeface="マティス Medium"/>
                <a:cs typeface="マティス Medium"/>
                <a:sym typeface="マティス Medium"/>
              </a:rPr>
              <a:t>A.人によって違いはでますが、だいたい2週間から3週間と言われています。すぐに耐性ができるわけではありません。</a:t>
            </a:r>
          </a:p>
        </p:txBody>
      </p:sp>
      <p:sp>
        <p:nvSpPr>
          <p:cNvPr id="50" name="TextBox 50"/>
          <p:cNvSpPr txBox="1"/>
          <p:nvPr/>
        </p:nvSpPr>
        <p:spPr>
          <a:xfrm>
            <a:off x="1330153" y="5328169"/>
            <a:ext cx="2449847" cy="207010"/>
          </a:xfrm>
          <a:prstGeom prst="rect">
            <a:avLst/>
          </a:prstGeom>
        </p:spPr>
        <p:txBody>
          <a:bodyPr lIns="0" tIns="0" rIns="0" bIns="0" rtlCol="0" anchor="t">
            <a:spAutoFit/>
          </a:bodyPr>
          <a:lstStyle/>
          <a:p>
            <a:pPr algn="l">
              <a:lnSpc>
                <a:spcPts val="1260"/>
              </a:lnSpc>
            </a:pPr>
            <a:r>
              <a:rPr lang="en-US" sz="700" b="1" spc="62" dirty="0">
                <a:solidFill>
                  <a:srgbClr val="004AAD"/>
                </a:solidFill>
                <a:latin typeface="マティス Medium"/>
                <a:ea typeface="マティス Medium"/>
                <a:cs typeface="マティス Medium"/>
                <a:sym typeface="マティス Medium"/>
              </a:rPr>
              <a:t>※</a:t>
            </a:r>
            <a:r>
              <a:rPr lang="en-US" sz="700" b="1" spc="62" dirty="0" err="1">
                <a:solidFill>
                  <a:srgbClr val="004AAD"/>
                </a:solidFill>
                <a:latin typeface="マティス Medium"/>
                <a:ea typeface="マティス Medium"/>
                <a:cs typeface="マティス Medium"/>
                <a:sym typeface="マティス Medium"/>
              </a:rPr>
              <a:t>その他、ご質問等は担当部署宛までご連絡ください</a:t>
            </a:r>
            <a:r>
              <a:rPr lang="en-US" sz="700" b="1" spc="62" dirty="0">
                <a:solidFill>
                  <a:srgbClr val="004AAD"/>
                </a:solidFill>
                <a:latin typeface="マティス Medium"/>
                <a:ea typeface="マティス Medium"/>
                <a:cs typeface="マティス Medium"/>
                <a:sym typeface="マティス Medium"/>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137</Words>
  <Application>Microsoft Office PowerPoint</Application>
  <PresentationFormat>ユーザー設定</PresentationFormat>
  <Paragraphs>33</Paragraphs>
  <Slides>1</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vt:i4>
      </vt:variant>
    </vt:vector>
  </HeadingPairs>
  <TitlesOfParts>
    <vt:vector size="10" baseType="lpstr">
      <vt:lpstr>筑紫Aオールド明朝（N仕様） Bold</vt:lpstr>
      <vt:lpstr>筑紫Aオールド明朝（N仕様）</vt:lpstr>
      <vt:lpstr>Kollektif</vt:lpstr>
      <vt:lpstr>Arial</vt:lpstr>
      <vt:lpstr>筑紫Aオールド明朝（N仕様） Medium</vt:lpstr>
      <vt:lpstr>Bodoni FLF Italics</vt:lpstr>
      <vt:lpstr>マティス Medium</vt:lpstr>
      <vt:lpstr>Calibri</vt:lpstr>
      <vt:lpstr>Office Theme</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グリーン　ホワイト　ナチュラル　カフェ　チラシ　A4</dc:title>
  <cp:lastModifiedBy>小野詩音</cp:lastModifiedBy>
  <cp:revision>2</cp:revision>
  <dcterms:created xsi:type="dcterms:W3CDTF">2006-08-16T00:00:00Z</dcterms:created>
  <dcterms:modified xsi:type="dcterms:W3CDTF">2025-05-13T08:01:44Z</dcterms:modified>
  <dc:identifier>DAGl4FjclFw</dc:identifier>
</cp:coreProperties>
</file>